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85" r:id="rId3"/>
    <p:sldId id="274" r:id="rId4"/>
    <p:sldId id="283" r:id="rId5"/>
    <p:sldId id="273" r:id="rId6"/>
    <p:sldId id="281" r:id="rId7"/>
    <p:sldId id="265" r:id="rId8"/>
    <p:sldId id="276" r:id="rId9"/>
    <p:sldId id="277" r:id="rId10"/>
    <p:sldId id="279" r:id="rId11"/>
    <p:sldId id="278" r:id="rId12"/>
    <p:sldId id="269" r:id="rId13"/>
    <p:sldId id="270" r:id="rId14"/>
    <p:sldId id="266" r:id="rId15"/>
    <p:sldId id="286" r:id="rId16"/>
    <p:sldId id="280" r:id="rId17"/>
    <p:sldId id="282" r:id="rId18"/>
    <p:sldId id="284" r:id="rId19"/>
    <p:sldId id="271" r:id="rId20"/>
    <p:sldId id="272" r:id="rId21"/>
    <p:sldId id="275" r:id="rId22"/>
    <p:sldId id="261" r:id="rId23"/>
  </p:sldIdLst>
  <p:sldSz cx="20104100" cy="11309350"/>
  <p:notesSz cx="20104100" cy="113093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25083"/>
    <a:srgbClr val="FF7029"/>
    <a:srgbClr val="24A2B5"/>
    <a:srgbClr val="E34B8C"/>
    <a:srgbClr val="40A294"/>
    <a:srgbClr val="4472C4"/>
    <a:srgbClr val="93DDE9"/>
    <a:srgbClr val="3FC3D9"/>
    <a:srgbClr val="E03882"/>
    <a:srgbClr val="FF5D0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D5ABB26-0587-4C30-8999-92F81FD0307C}" styleName="">
    <a:wholeTbl>
      <a:tcTxStyle>
        <a:font>
          <a:latin typeface="+mn-lt"/>
          <a:ea typeface="+mn-ea"/>
          <a:cs typeface="+mn-cs"/>
        </a:font>
        <a:srgbClr val="000000"/>
      </a:tcTxStyle>
      <a:tcStyle>
        <a:tcBdr/>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146" autoAdjust="0"/>
  </p:normalViewPr>
  <p:slideViewPr>
    <p:cSldViewPr snapToGrid="0">
      <p:cViewPr varScale="1">
        <p:scale>
          <a:sx n="38" d="100"/>
          <a:sy n="38" d="100"/>
        </p:scale>
        <p:origin x="93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6BAA71C-4627-441D-936C-0BD99A90BC26}"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GB"/>
        </a:p>
      </dgm:t>
    </dgm:pt>
    <dgm:pt modelId="{87C5A831-903E-411B-8338-29D33606261B}">
      <dgm:prSet phldrT="[Text]"/>
      <dgm:spPr>
        <a:solidFill>
          <a:srgbClr val="FF7029"/>
        </a:solidFill>
        <a:ln>
          <a:solidFill>
            <a:srgbClr val="FF7029"/>
          </a:solidFill>
        </a:ln>
        <a:effectLst>
          <a:outerShdw blurRad="50800" dist="38100" dir="5400000" algn="t" rotWithShape="0">
            <a:prstClr val="black">
              <a:alpha val="40000"/>
            </a:prstClr>
          </a:outerShdw>
        </a:effectLst>
      </dgm:spPr>
      <dgm:t>
        <a:bodyPr/>
        <a:lstStyle/>
        <a:p>
          <a:r>
            <a:rPr lang="en-GB" dirty="0" smtClean="0"/>
            <a:t>2</a:t>
          </a:r>
          <a:endParaRPr lang="en-GB" dirty="0"/>
        </a:p>
      </dgm:t>
    </dgm:pt>
    <dgm:pt modelId="{72B1E253-A5A4-42B9-AC22-41316A900478}" type="parTrans" cxnId="{3A35D985-039D-4E3D-A375-6989A33328DC}">
      <dgm:prSet/>
      <dgm:spPr/>
      <dgm:t>
        <a:bodyPr/>
        <a:lstStyle/>
        <a:p>
          <a:endParaRPr lang="en-GB"/>
        </a:p>
      </dgm:t>
    </dgm:pt>
    <dgm:pt modelId="{0A1C2D3D-1B34-409A-85D6-CF8B6B8C70BE}" type="sibTrans" cxnId="{3A35D985-039D-4E3D-A375-6989A33328DC}">
      <dgm:prSet/>
      <dgm:spPr/>
      <dgm:t>
        <a:bodyPr/>
        <a:lstStyle/>
        <a:p>
          <a:endParaRPr lang="en-GB"/>
        </a:p>
      </dgm:t>
    </dgm:pt>
    <dgm:pt modelId="{56BA0678-0712-4E18-AAD6-0D69AC9B6B8A}">
      <dgm:prSet phldrT="[Text]" custT="1"/>
      <dgm:spPr>
        <a:solidFill>
          <a:schemeClr val="bg1">
            <a:lumMod val="95000"/>
            <a:alpha val="90000"/>
          </a:schemeClr>
        </a:solidFill>
        <a:ln>
          <a:solidFill>
            <a:srgbClr val="FF7029"/>
          </a:solidFill>
        </a:ln>
        <a:effectLst>
          <a:outerShdw blurRad="50800" dist="38100" dir="5400000" algn="t" rotWithShape="0">
            <a:prstClr val="black">
              <a:alpha val="40000"/>
            </a:prstClr>
          </a:outerShdw>
        </a:effectLst>
      </dgm:spPr>
      <dgm:t>
        <a:bodyPr/>
        <a:lstStyle/>
        <a:p>
          <a:r>
            <a:rPr lang="en-GB" sz="3200" dirty="0">
              <a:solidFill>
                <a:srgbClr val="325083"/>
              </a:solidFill>
              <a:latin typeface="Ubuntu" panose="020B0504030602030204" pitchFamily="34" charset="0"/>
            </a:rPr>
            <a:t>Framing the issue</a:t>
          </a:r>
        </a:p>
      </dgm:t>
    </dgm:pt>
    <dgm:pt modelId="{8CF1F6A1-4EE1-4DAA-ABDD-81BC07753CE8}" type="parTrans" cxnId="{5ADD140C-09E1-4CBF-87B9-8216C962732E}">
      <dgm:prSet/>
      <dgm:spPr/>
      <dgm:t>
        <a:bodyPr/>
        <a:lstStyle/>
        <a:p>
          <a:endParaRPr lang="en-GB"/>
        </a:p>
      </dgm:t>
    </dgm:pt>
    <dgm:pt modelId="{90F188CE-4FEE-4032-9709-976DBB2E3E09}" type="sibTrans" cxnId="{5ADD140C-09E1-4CBF-87B9-8216C962732E}">
      <dgm:prSet/>
      <dgm:spPr/>
      <dgm:t>
        <a:bodyPr/>
        <a:lstStyle/>
        <a:p>
          <a:endParaRPr lang="en-GB"/>
        </a:p>
      </dgm:t>
    </dgm:pt>
    <dgm:pt modelId="{1C33F40C-8A41-47EF-B8B0-8100B1A62D3D}">
      <dgm:prSet phldrT="[Text]"/>
      <dgm:spPr>
        <a:solidFill>
          <a:srgbClr val="24A2B5"/>
        </a:solidFill>
        <a:ln>
          <a:solidFill>
            <a:srgbClr val="24A2B5"/>
          </a:solidFill>
        </a:ln>
        <a:effectLst>
          <a:outerShdw blurRad="50800" dist="38100" dir="5400000" algn="t" rotWithShape="0">
            <a:prstClr val="black">
              <a:alpha val="40000"/>
            </a:prstClr>
          </a:outerShdw>
        </a:effectLst>
      </dgm:spPr>
      <dgm:t>
        <a:bodyPr/>
        <a:lstStyle/>
        <a:p>
          <a:r>
            <a:rPr lang="en-GB" dirty="0" smtClean="0"/>
            <a:t>3</a:t>
          </a:r>
          <a:endParaRPr lang="en-GB" dirty="0"/>
        </a:p>
      </dgm:t>
    </dgm:pt>
    <dgm:pt modelId="{8CC75E47-D833-4091-BBA6-19CCD24F06D5}" type="parTrans" cxnId="{4B46B4A0-1324-4B45-9B64-6A9DDAD12A11}">
      <dgm:prSet/>
      <dgm:spPr/>
      <dgm:t>
        <a:bodyPr/>
        <a:lstStyle/>
        <a:p>
          <a:endParaRPr lang="en-GB"/>
        </a:p>
      </dgm:t>
    </dgm:pt>
    <dgm:pt modelId="{F7726FA7-FF72-4E97-BB61-A9BA557E6F5E}" type="sibTrans" cxnId="{4B46B4A0-1324-4B45-9B64-6A9DDAD12A11}">
      <dgm:prSet/>
      <dgm:spPr/>
      <dgm:t>
        <a:bodyPr/>
        <a:lstStyle/>
        <a:p>
          <a:endParaRPr lang="en-GB"/>
        </a:p>
      </dgm:t>
    </dgm:pt>
    <dgm:pt modelId="{955B7CB3-C78F-4E7C-A399-2CDC8268C718}">
      <dgm:prSet phldrT="[Text]" custT="1"/>
      <dgm:spPr>
        <a:solidFill>
          <a:schemeClr val="bg1">
            <a:lumMod val="95000"/>
            <a:alpha val="90000"/>
          </a:schemeClr>
        </a:solidFill>
        <a:ln>
          <a:solidFill>
            <a:srgbClr val="24A2B5"/>
          </a:solidFill>
        </a:ln>
        <a:effectLst>
          <a:outerShdw blurRad="50800" dist="38100" dir="5400000" algn="t" rotWithShape="0">
            <a:prstClr val="black">
              <a:alpha val="40000"/>
            </a:prstClr>
          </a:outerShdw>
        </a:effectLst>
      </dgm:spPr>
      <dgm:t>
        <a:bodyPr/>
        <a:lstStyle/>
        <a:p>
          <a:r>
            <a:rPr lang="en-GB" sz="3200" dirty="0">
              <a:solidFill>
                <a:srgbClr val="325083"/>
              </a:solidFill>
              <a:latin typeface="Ubuntu" panose="020B0504030602030204" pitchFamily="34" charset="0"/>
            </a:rPr>
            <a:t>Education achievement work</a:t>
          </a:r>
        </a:p>
      </dgm:t>
    </dgm:pt>
    <dgm:pt modelId="{CFFADCD2-9027-4866-A14B-AA3631846F45}" type="parTrans" cxnId="{6A370D1E-D025-49BC-B6C5-CA99E17475C2}">
      <dgm:prSet/>
      <dgm:spPr/>
      <dgm:t>
        <a:bodyPr/>
        <a:lstStyle/>
        <a:p>
          <a:endParaRPr lang="en-GB"/>
        </a:p>
      </dgm:t>
    </dgm:pt>
    <dgm:pt modelId="{D374E4D5-E9EA-47CA-92DF-CE7D660655A2}" type="sibTrans" cxnId="{6A370D1E-D025-49BC-B6C5-CA99E17475C2}">
      <dgm:prSet/>
      <dgm:spPr/>
      <dgm:t>
        <a:bodyPr/>
        <a:lstStyle/>
        <a:p>
          <a:endParaRPr lang="en-GB"/>
        </a:p>
      </dgm:t>
    </dgm:pt>
    <dgm:pt modelId="{68879977-1C9D-4B71-B8CA-E9D8EACFCFC5}">
      <dgm:prSet phldrT="[Text]"/>
      <dgm:spPr>
        <a:solidFill>
          <a:srgbClr val="325083"/>
        </a:solidFill>
        <a:effectLst>
          <a:outerShdw blurRad="50800" dist="38100" dir="5400000" algn="t" rotWithShape="0">
            <a:prstClr val="black">
              <a:alpha val="40000"/>
            </a:prstClr>
          </a:outerShdw>
        </a:effectLst>
      </dgm:spPr>
      <dgm:t>
        <a:bodyPr/>
        <a:lstStyle/>
        <a:p>
          <a:r>
            <a:rPr lang="en-GB" dirty="0" smtClean="0"/>
            <a:t>4</a:t>
          </a:r>
          <a:endParaRPr lang="en-GB" dirty="0"/>
        </a:p>
      </dgm:t>
    </dgm:pt>
    <dgm:pt modelId="{511642AB-5864-4CC3-8DC6-464D4D4C3E00}" type="parTrans" cxnId="{4201126B-20E0-4331-94AC-27884DD343AA}">
      <dgm:prSet/>
      <dgm:spPr/>
      <dgm:t>
        <a:bodyPr/>
        <a:lstStyle/>
        <a:p>
          <a:endParaRPr lang="en-GB"/>
        </a:p>
      </dgm:t>
    </dgm:pt>
    <dgm:pt modelId="{0D6F8F69-0FCD-451A-8469-B8626D5F159A}" type="sibTrans" cxnId="{4201126B-20E0-4331-94AC-27884DD343AA}">
      <dgm:prSet/>
      <dgm:spPr/>
      <dgm:t>
        <a:bodyPr/>
        <a:lstStyle/>
        <a:p>
          <a:endParaRPr lang="en-GB"/>
        </a:p>
      </dgm:t>
    </dgm:pt>
    <dgm:pt modelId="{06DDE253-3A16-4FDE-94EF-BB26116B30B6}">
      <dgm:prSet phldrT="[Text]"/>
      <dgm:spPr>
        <a:solidFill>
          <a:srgbClr val="E34B8C"/>
        </a:solidFill>
        <a:ln>
          <a:solidFill>
            <a:srgbClr val="E34B8C"/>
          </a:solidFill>
        </a:ln>
        <a:effectLst>
          <a:outerShdw blurRad="50800" dist="38100" dir="5400000" algn="t" rotWithShape="0">
            <a:prstClr val="black">
              <a:alpha val="40000"/>
            </a:prstClr>
          </a:outerShdw>
        </a:effectLst>
      </dgm:spPr>
      <dgm:t>
        <a:bodyPr/>
        <a:lstStyle/>
        <a:p>
          <a:r>
            <a:rPr lang="en-GB" dirty="0" smtClean="0"/>
            <a:t>5</a:t>
          </a:r>
          <a:endParaRPr lang="en-GB" dirty="0"/>
        </a:p>
      </dgm:t>
    </dgm:pt>
    <dgm:pt modelId="{0E77FA57-3CD8-4BC9-8CB9-D46D7F862737}" type="parTrans" cxnId="{91041C9F-C973-412B-A2B0-B9114A88F78E}">
      <dgm:prSet/>
      <dgm:spPr/>
      <dgm:t>
        <a:bodyPr/>
        <a:lstStyle/>
        <a:p>
          <a:endParaRPr lang="en-GB"/>
        </a:p>
      </dgm:t>
    </dgm:pt>
    <dgm:pt modelId="{977C18DD-EC34-4BEB-865F-CBA8CF42EBF0}" type="sibTrans" cxnId="{91041C9F-C973-412B-A2B0-B9114A88F78E}">
      <dgm:prSet/>
      <dgm:spPr/>
      <dgm:t>
        <a:bodyPr/>
        <a:lstStyle/>
        <a:p>
          <a:endParaRPr lang="en-GB"/>
        </a:p>
      </dgm:t>
    </dgm:pt>
    <dgm:pt modelId="{C10BB307-198B-4514-B37C-8E3A70975FBE}">
      <dgm:prSet phldrT="[Text]" custT="1"/>
      <dgm:spPr>
        <a:solidFill>
          <a:schemeClr val="bg1">
            <a:lumMod val="95000"/>
            <a:alpha val="90000"/>
          </a:schemeClr>
        </a:solidFill>
        <a:ln>
          <a:solidFill>
            <a:srgbClr val="40A294"/>
          </a:solidFill>
        </a:ln>
        <a:effectLst>
          <a:outerShdw blurRad="50800" dist="38100" dir="5400000" algn="t" rotWithShape="0">
            <a:prstClr val="black">
              <a:alpha val="40000"/>
            </a:prstClr>
          </a:outerShdw>
        </a:effectLst>
      </dgm:spPr>
      <dgm:t>
        <a:bodyPr/>
        <a:lstStyle/>
        <a:p>
          <a:r>
            <a:rPr lang="en-GB" sz="3200" dirty="0">
              <a:solidFill>
                <a:srgbClr val="325083"/>
              </a:solidFill>
              <a:latin typeface="Ubuntu" panose="020B0504030602030204" pitchFamily="34" charset="0"/>
            </a:rPr>
            <a:t>Learning</a:t>
          </a:r>
        </a:p>
      </dgm:t>
    </dgm:pt>
    <dgm:pt modelId="{0E0B3663-EA31-44BF-AACC-7A68079163B1}" type="parTrans" cxnId="{E08321D8-58C7-4A9E-9C4E-3D8C1AC08E36}">
      <dgm:prSet/>
      <dgm:spPr/>
      <dgm:t>
        <a:bodyPr/>
        <a:lstStyle/>
        <a:p>
          <a:endParaRPr lang="en-GB"/>
        </a:p>
      </dgm:t>
    </dgm:pt>
    <dgm:pt modelId="{7EE9B78B-EE50-4584-B3CD-DA84017CB264}" type="sibTrans" cxnId="{E08321D8-58C7-4A9E-9C4E-3D8C1AC08E36}">
      <dgm:prSet/>
      <dgm:spPr/>
      <dgm:t>
        <a:bodyPr/>
        <a:lstStyle/>
        <a:p>
          <a:endParaRPr lang="en-GB"/>
        </a:p>
      </dgm:t>
    </dgm:pt>
    <dgm:pt modelId="{16617A0E-7E29-428B-8D5A-ECF4371D77A7}">
      <dgm:prSet phldrT="[Text]"/>
      <dgm:spPr>
        <a:solidFill>
          <a:srgbClr val="40A294"/>
        </a:solidFill>
        <a:ln>
          <a:solidFill>
            <a:srgbClr val="40A294"/>
          </a:solidFill>
        </a:ln>
        <a:effectLst>
          <a:outerShdw blurRad="50800" dist="38100" dir="5400000" algn="t" rotWithShape="0">
            <a:prstClr val="black">
              <a:alpha val="40000"/>
            </a:prstClr>
          </a:outerShdw>
        </a:effectLst>
      </dgm:spPr>
      <dgm:t>
        <a:bodyPr/>
        <a:lstStyle/>
        <a:p>
          <a:r>
            <a:rPr lang="en-GB" dirty="0" smtClean="0"/>
            <a:t>6</a:t>
          </a:r>
          <a:endParaRPr lang="en-GB" dirty="0"/>
        </a:p>
      </dgm:t>
    </dgm:pt>
    <dgm:pt modelId="{3D461ADA-BF27-45E5-8F1B-FCA52F458D78}" type="parTrans" cxnId="{ED1CC759-A237-47FE-BCFE-63B226C1F92B}">
      <dgm:prSet/>
      <dgm:spPr/>
      <dgm:t>
        <a:bodyPr/>
        <a:lstStyle/>
        <a:p>
          <a:endParaRPr lang="en-GB"/>
        </a:p>
      </dgm:t>
    </dgm:pt>
    <dgm:pt modelId="{224A6A49-701E-4552-8896-6037CE6DABB0}" type="sibTrans" cxnId="{ED1CC759-A237-47FE-BCFE-63B226C1F92B}">
      <dgm:prSet/>
      <dgm:spPr/>
      <dgm:t>
        <a:bodyPr/>
        <a:lstStyle/>
        <a:p>
          <a:endParaRPr lang="en-GB"/>
        </a:p>
      </dgm:t>
    </dgm:pt>
    <dgm:pt modelId="{753FF534-C404-4FA9-89D1-210DFF862F80}">
      <dgm:prSet phldrT="[Text]" custT="1"/>
      <dgm:spPr>
        <a:solidFill>
          <a:schemeClr val="bg1">
            <a:lumMod val="95000"/>
            <a:alpha val="90000"/>
          </a:schemeClr>
        </a:solidFill>
        <a:effectLst>
          <a:outerShdw blurRad="50800" dist="38100" dir="5400000" algn="t" rotWithShape="0">
            <a:prstClr val="black">
              <a:alpha val="40000"/>
            </a:prstClr>
          </a:outerShdw>
        </a:effectLst>
      </dgm:spPr>
      <dgm:t>
        <a:bodyPr/>
        <a:lstStyle/>
        <a:p>
          <a:r>
            <a:rPr lang="en-GB" sz="3200" dirty="0">
              <a:solidFill>
                <a:srgbClr val="325083"/>
              </a:solidFill>
              <a:latin typeface="Ubuntu" panose="020B0504030602030204" pitchFamily="34" charset="0"/>
            </a:rPr>
            <a:t>Systems mapping</a:t>
          </a:r>
        </a:p>
      </dgm:t>
    </dgm:pt>
    <dgm:pt modelId="{2718D5D0-8A44-4ED5-BB9D-530D00FBC1C7}" type="parTrans" cxnId="{F5309DCF-E008-4663-8EA2-F950BB91E142}">
      <dgm:prSet/>
      <dgm:spPr/>
      <dgm:t>
        <a:bodyPr/>
        <a:lstStyle/>
        <a:p>
          <a:endParaRPr lang="en-GB"/>
        </a:p>
      </dgm:t>
    </dgm:pt>
    <dgm:pt modelId="{FBA9A394-7B7C-4889-B4D3-C6C6EEC2E362}" type="sibTrans" cxnId="{F5309DCF-E008-4663-8EA2-F950BB91E142}">
      <dgm:prSet/>
      <dgm:spPr/>
      <dgm:t>
        <a:bodyPr/>
        <a:lstStyle/>
        <a:p>
          <a:endParaRPr lang="en-GB"/>
        </a:p>
      </dgm:t>
    </dgm:pt>
    <dgm:pt modelId="{64C4DB84-BCB3-4F77-931C-72A36F08F9C2}">
      <dgm:prSet phldrT="[Text]" custT="1"/>
      <dgm:spPr>
        <a:solidFill>
          <a:schemeClr val="bg1">
            <a:lumMod val="95000"/>
            <a:alpha val="90000"/>
          </a:schemeClr>
        </a:solidFill>
        <a:ln>
          <a:solidFill>
            <a:srgbClr val="E34B8C"/>
          </a:solidFill>
        </a:ln>
        <a:effectLst>
          <a:outerShdw blurRad="50800" dist="38100" dir="5400000" algn="t" rotWithShape="0">
            <a:prstClr val="black">
              <a:alpha val="40000"/>
            </a:prstClr>
          </a:outerShdw>
        </a:effectLst>
      </dgm:spPr>
      <dgm:t>
        <a:bodyPr/>
        <a:lstStyle/>
        <a:p>
          <a:r>
            <a:rPr lang="en-GB" sz="3200" dirty="0">
              <a:solidFill>
                <a:srgbClr val="325083"/>
              </a:solidFill>
              <a:latin typeface="Ubuntu" panose="020B0504030602030204" pitchFamily="34" charset="0"/>
            </a:rPr>
            <a:t>Mapping approach</a:t>
          </a:r>
        </a:p>
      </dgm:t>
    </dgm:pt>
    <dgm:pt modelId="{DA6D3E05-DAB8-4370-96D8-0AC566509983}" type="parTrans" cxnId="{3178C6F9-E47C-4FAD-9F60-E26F07CD14A9}">
      <dgm:prSet/>
      <dgm:spPr/>
      <dgm:t>
        <a:bodyPr/>
        <a:lstStyle/>
        <a:p>
          <a:endParaRPr lang="en-GB"/>
        </a:p>
      </dgm:t>
    </dgm:pt>
    <dgm:pt modelId="{2DB38737-BEFF-4CBF-9715-BEA049C3A72B}" type="sibTrans" cxnId="{3178C6F9-E47C-4FAD-9F60-E26F07CD14A9}">
      <dgm:prSet/>
      <dgm:spPr/>
      <dgm:t>
        <a:bodyPr/>
        <a:lstStyle/>
        <a:p>
          <a:endParaRPr lang="en-GB"/>
        </a:p>
      </dgm:t>
    </dgm:pt>
    <dgm:pt modelId="{B0B428C2-62C0-48C1-99DE-24F2756FE3F3}">
      <dgm:prSet phldrT="[Text]"/>
      <dgm:spPr>
        <a:solidFill>
          <a:srgbClr val="40A294"/>
        </a:solidFill>
        <a:ln>
          <a:solidFill>
            <a:srgbClr val="40A294"/>
          </a:solidFill>
        </a:ln>
        <a:effectLst>
          <a:outerShdw blurRad="50800" dist="38100" dir="5400000" algn="t" rotWithShape="0">
            <a:prstClr val="black">
              <a:alpha val="40000"/>
            </a:prstClr>
          </a:outerShdw>
        </a:effectLst>
      </dgm:spPr>
      <dgm:t>
        <a:bodyPr/>
        <a:lstStyle/>
        <a:p>
          <a:r>
            <a:rPr lang="en-GB" dirty="0"/>
            <a:t>1</a:t>
          </a:r>
        </a:p>
      </dgm:t>
    </dgm:pt>
    <dgm:pt modelId="{E7D59273-8A37-4E1E-9EE3-0B910FF16461}" type="parTrans" cxnId="{0E6B8E14-B68E-49CA-93CE-0FC488E44200}">
      <dgm:prSet/>
      <dgm:spPr/>
      <dgm:t>
        <a:bodyPr/>
        <a:lstStyle/>
        <a:p>
          <a:endParaRPr lang="en-GB"/>
        </a:p>
      </dgm:t>
    </dgm:pt>
    <dgm:pt modelId="{80414C1F-7EDE-4A75-BB1B-0AB0BD50C304}" type="sibTrans" cxnId="{0E6B8E14-B68E-49CA-93CE-0FC488E44200}">
      <dgm:prSet/>
      <dgm:spPr/>
      <dgm:t>
        <a:bodyPr/>
        <a:lstStyle/>
        <a:p>
          <a:endParaRPr lang="en-GB"/>
        </a:p>
      </dgm:t>
    </dgm:pt>
    <dgm:pt modelId="{799B53C7-864E-49A6-BF56-1262458B5905}">
      <dgm:prSet phldrT="[Text]" custT="1"/>
      <dgm:spPr>
        <a:solidFill>
          <a:schemeClr val="accent3">
            <a:lumMod val="20000"/>
            <a:lumOff val="80000"/>
          </a:schemeClr>
        </a:solidFill>
        <a:ln>
          <a:solidFill>
            <a:srgbClr val="40A294"/>
          </a:solidFill>
        </a:ln>
        <a:effectLst>
          <a:outerShdw blurRad="50800" dist="38100" dir="5400000" algn="t" rotWithShape="0">
            <a:prstClr val="black">
              <a:alpha val="40000"/>
            </a:prstClr>
          </a:outerShdw>
        </a:effectLst>
      </dgm:spPr>
      <dgm:t>
        <a:bodyPr/>
        <a:lstStyle/>
        <a:p>
          <a:r>
            <a:rPr lang="en-GB" sz="3200" dirty="0">
              <a:solidFill>
                <a:srgbClr val="325083"/>
              </a:solidFill>
              <a:latin typeface="Ubuntu" panose="020B0504030602030204" pitchFamily="34" charset="0"/>
            </a:rPr>
            <a:t>Why we did this work</a:t>
          </a:r>
        </a:p>
      </dgm:t>
    </dgm:pt>
    <dgm:pt modelId="{CDCA709A-C164-48D8-9E42-B0AB484C8F0D}" type="parTrans" cxnId="{D86A80EF-32B6-4EC9-9A39-4022641EFE8C}">
      <dgm:prSet/>
      <dgm:spPr/>
      <dgm:t>
        <a:bodyPr/>
        <a:lstStyle/>
        <a:p>
          <a:endParaRPr lang="en-GB"/>
        </a:p>
      </dgm:t>
    </dgm:pt>
    <dgm:pt modelId="{24389B56-1330-43C0-A804-924294E71730}" type="sibTrans" cxnId="{D86A80EF-32B6-4EC9-9A39-4022641EFE8C}">
      <dgm:prSet/>
      <dgm:spPr/>
      <dgm:t>
        <a:bodyPr/>
        <a:lstStyle/>
        <a:p>
          <a:endParaRPr lang="en-GB"/>
        </a:p>
      </dgm:t>
    </dgm:pt>
    <dgm:pt modelId="{03CC9CAB-AE4E-47DF-BBF2-7AC2DB9E3EAE}" type="pres">
      <dgm:prSet presAssocID="{16BAA71C-4627-441D-936C-0BD99A90BC26}" presName="linearFlow" presStyleCnt="0">
        <dgm:presLayoutVars>
          <dgm:dir/>
          <dgm:animLvl val="lvl"/>
          <dgm:resizeHandles val="exact"/>
        </dgm:presLayoutVars>
      </dgm:prSet>
      <dgm:spPr/>
      <dgm:t>
        <a:bodyPr/>
        <a:lstStyle/>
        <a:p>
          <a:endParaRPr lang="en-US"/>
        </a:p>
      </dgm:t>
    </dgm:pt>
    <dgm:pt modelId="{1CCD0CB3-5A22-4A7D-84B9-6B9330C74BA5}" type="pres">
      <dgm:prSet presAssocID="{B0B428C2-62C0-48C1-99DE-24F2756FE3F3}" presName="composite" presStyleCnt="0"/>
      <dgm:spPr/>
    </dgm:pt>
    <dgm:pt modelId="{E8037530-4A1B-45E6-BC8D-A2A4C850A4E6}" type="pres">
      <dgm:prSet presAssocID="{B0B428C2-62C0-48C1-99DE-24F2756FE3F3}" presName="parentText" presStyleLbl="alignNode1" presStyleIdx="0" presStyleCnt="6">
        <dgm:presLayoutVars>
          <dgm:chMax val="1"/>
          <dgm:bulletEnabled val="1"/>
        </dgm:presLayoutVars>
      </dgm:prSet>
      <dgm:spPr/>
      <dgm:t>
        <a:bodyPr/>
        <a:lstStyle/>
        <a:p>
          <a:endParaRPr lang="en-US"/>
        </a:p>
      </dgm:t>
    </dgm:pt>
    <dgm:pt modelId="{005213BC-36EC-4C19-BE6F-0A4FB31FF413}" type="pres">
      <dgm:prSet presAssocID="{B0B428C2-62C0-48C1-99DE-24F2756FE3F3}" presName="descendantText" presStyleLbl="alignAcc1" presStyleIdx="0" presStyleCnt="6" custLinFactNeighborX="3" custLinFactNeighborY="-399">
        <dgm:presLayoutVars>
          <dgm:bulletEnabled val="1"/>
        </dgm:presLayoutVars>
      </dgm:prSet>
      <dgm:spPr/>
      <dgm:t>
        <a:bodyPr/>
        <a:lstStyle/>
        <a:p>
          <a:endParaRPr lang="en-US"/>
        </a:p>
      </dgm:t>
    </dgm:pt>
    <dgm:pt modelId="{EF432178-AED1-4A73-987A-0992E7FE619E}" type="pres">
      <dgm:prSet presAssocID="{80414C1F-7EDE-4A75-BB1B-0AB0BD50C304}" presName="sp" presStyleCnt="0"/>
      <dgm:spPr/>
    </dgm:pt>
    <dgm:pt modelId="{98836DD2-D7A2-430A-8472-D175675B1023}" type="pres">
      <dgm:prSet presAssocID="{87C5A831-903E-411B-8338-29D33606261B}" presName="composite" presStyleCnt="0"/>
      <dgm:spPr/>
    </dgm:pt>
    <dgm:pt modelId="{CC085629-29E4-4643-8F0A-16DC7A3F67E4}" type="pres">
      <dgm:prSet presAssocID="{87C5A831-903E-411B-8338-29D33606261B}" presName="parentText" presStyleLbl="alignNode1" presStyleIdx="1" presStyleCnt="6">
        <dgm:presLayoutVars>
          <dgm:chMax val="1"/>
          <dgm:bulletEnabled val="1"/>
        </dgm:presLayoutVars>
      </dgm:prSet>
      <dgm:spPr/>
      <dgm:t>
        <a:bodyPr/>
        <a:lstStyle/>
        <a:p>
          <a:endParaRPr lang="en-US"/>
        </a:p>
      </dgm:t>
    </dgm:pt>
    <dgm:pt modelId="{615B4C92-6B73-43F0-94D9-493148356AC6}" type="pres">
      <dgm:prSet presAssocID="{87C5A831-903E-411B-8338-29D33606261B}" presName="descendantText" presStyleLbl="alignAcc1" presStyleIdx="1" presStyleCnt="6">
        <dgm:presLayoutVars>
          <dgm:bulletEnabled val="1"/>
        </dgm:presLayoutVars>
      </dgm:prSet>
      <dgm:spPr/>
      <dgm:t>
        <a:bodyPr/>
        <a:lstStyle/>
        <a:p>
          <a:endParaRPr lang="en-US"/>
        </a:p>
      </dgm:t>
    </dgm:pt>
    <dgm:pt modelId="{929FBB89-4B30-4A61-854C-902A590F9F3B}" type="pres">
      <dgm:prSet presAssocID="{0A1C2D3D-1B34-409A-85D6-CF8B6B8C70BE}" presName="sp" presStyleCnt="0"/>
      <dgm:spPr/>
    </dgm:pt>
    <dgm:pt modelId="{40E17BB7-E410-47EB-84CF-F317A106E35E}" type="pres">
      <dgm:prSet presAssocID="{1C33F40C-8A41-47EF-B8B0-8100B1A62D3D}" presName="composite" presStyleCnt="0"/>
      <dgm:spPr/>
    </dgm:pt>
    <dgm:pt modelId="{356026A4-63F9-46CE-8E0A-86A1FDDBD1F2}" type="pres">
      <dgm:prSet presAssocID="{1C33F40C-8A41-47EF-B8B0-8100B1A62D3D}" presName="parentText" presStyleLbl="alignNode1" presStyleIdx="2" presStyleCnt="6">
        <dgm:presLayoutVars>
          <dgm:chMax val="1"/>
          <dgm:bulletEnabled val="1"/>
        </dgm:presLayoutVars>
      </dgm:prSet>
      <dgm:spPr/>
      <dgm:t>
        <a:bodyPr/>
        <a:lstStyle/>
        <a:p>
          <a:endParaRPr lang="en-US"/>
        </a:p>
      </dgm:t>
    </dgm:pt>
    <dgm:pt modelId="{A4DB7D0F-9E78-4676-8FA9-84B4D15B03F2}" type="pres">
      <dgm:prSet presAssocID="{1C33F40C-8A41-47EF-B8B0-8100B1A62D3D}" presName="descendantText" presStyleLbl="alignAcc1" presStyleIdx="2" presStyleCnt="6">
        <dgm:presLayoutVars>
          <dgm:bulletEnabled val="1"/>
        </dgm:presLayoutVars>
      </dgm:prSet>
      <dgm:spPr/>
      <dgm:t>
        <a:bodyPr/>
        <a:lstStyle/>
        <a:p>
          <a:endParaRPr lang="en-US"/>
        </a:p>
      </dgm:t>
    </dgm:pt>
    <dgm:pt modelId="{56ADC544-F93C-4BCE-9CCB-30AA4592B0E1}" type="pres">
      <dgm:prSet presAssocID="{F7726FA7-FF72-4E97-BB61-A9BA557E6F5E}" presName="sp" presStyleCnt="0"/>
      <dgm:spPr/>
    </dgm:pt>
    <dgm:pt modelId="{48F38973-2ED2-46BD-B977-4F6033F11A3E}" type="pres">
      <dgm:prSet presAssocID="{68879977-1C9D-4B71-B8CA-E9D8EACFCFC5}" presName="composite" presStyleCnt="0"/>
      <dgm:spPr/>
    </dgm:pt>
    <dgm:pt modelId="{E18D3CF9-27BF-4A97-A6F2-B7EB4B7B9855}" type="pres">
      <dgm:prSet presAssocID="{68879977-1C9D-4B71-B8CA-E9D8EACFCFC5}" presName="parentText" presStyleLbl="alignNode1" presStyleIdx="3" presStyleCnt="6">
        <dgm:presLayoutVars>
          <dgm:chMax val="1"/>
          <dgm:bulletEnabled val="1"/>
        </dgm:presLayoutVars>
      </dgm:prSet>
      <dgm:spPr/>
      <dgm:t>
        <a:bodyPr/>
        <a:lstStyle/>
        <a:p>
          <a:endParaRPr lang="en-US"/>
        </a:p>
      </dgm:t>
    </dgm:pt>
    <dgm:pt modelId="{D126B723-9298-4521-9894-02EE1BDCE961}" type="pres">
      <dgm:prSet presAssocID="{68879977-1C9D-4B71-B8CA-E9D8EACFCFC5}" presName="descendantText" presStyleLbl="alignAcc1" presStyleIdx="3" presStyleCnt="6">
        <dgm:presLayoutVars>
          <dgm:bulletEnabled val="1"/>
        </dgm:presLayoutVars>
      </dgm:prSet>
      <dgm:spPr/>
      <dgm:t>
        <a:bodyPr/>
        <a:lstStyle/>
        <a:p>
          <a:endParaRPr lang="en-US"/>
        </a:p>
      </dgm:t>
    </dgm:pt>
    <dgm:pt modelId="{C9C3058C-5C55-47E7-9A2B-B3F8D9D48D01}" type="pres">
      <dgm:prSet presAssocID="{0D6F8F69-0FCD-451A-8469-B8626D5F159A}" presName="sp" presStyleCnt="0"/>
      <dgm:spPr/>
    </dgm:pt>
    <dgm:pt modelId="{508A3BB7-E0C1-4646-BE7A-0FC6B4DAB306}" type="pres">
      <dgm:prSet presAssocID="{06DDE253-3A16-4FDE-94EF-BB26116B30B6}" presName="composite" presStyleCnt="0"/>
      <dgm:spPr/>
    </dgm:pt>
    <dgm:pt modelId="{1214399E-611A-400A-8F0E-0DF5B2CC7F00}" type="pres">
      <dgm:prSet presAssocID="{06DDE253-3A16-4FDE-94EF-BB26116B30B6}" presName="parentText" presStyleLbl="alignNode1" presStyleIdx="4" presStyleCnt="6">
        <dgm:presLayoutVars>
          <dgm:chMax val="1"/>
          <dgm:bulletEnabled val="1"/>
        </dgm:presLayoutVars>
      </dgm:prSet>
      <dgm:spPr/>
      <dgm:t>
        <a:bodyPr/>
        <a:lstStyle/>
        <a:p>
          <a:endParaRPr lang="en-US"/>
        </a:p>
      </dgm:t>
    </dgm:pt>
    <dgm:pt modelId="{E7A03449-6CFF-426F-887B-915BAF09A769}" type="pres">
      <dgm:prSet presAssocID="{06DDE253-3A16-4FDE-94EF-BB26116B30B6}" presName="descendantText" presStyleLbl="alignAcc1" presStyleIdx="4" presStyleCnt="6">
        <dgm:presLayoutVars>
          <dgm:bulletEnabled val="1"/>
        </dgm:presLayoutVars>
      </dgm:prSet>
      <dgm:spPr/>
      <dgm:t>
        <a:bodyPr/>
        <a:lstStyle/>
        <a:p>
          <a:endParaRPr lang="en-US"/>
        </a:p>
      </dgm:t>
    </dgm:pt>
    <dgm:pt modelId="{CE3B83CE-A0FD-4F41-BF9D-AA58ADED57B7}" type="pres">
      <dgm:prSet presAssocID="{977C18DD-EC34-4BEB-865F-CBA8CF42EBF0}" presName="sp" presStyleCnt="0"/>
      <dgm:spPr/>
    </dgm:pt>
    <dgm:pt modelId="{5354EC9D-EB59-4408-AD48-58E38DD5E991}" type="pres">
      <dgm:prSet presAssocID="{16617A0E-7E29-428B-8D5A-ECF4371D77A7}" presName="composite" presStyleCnt="0"/>
      <dgm:spPr/>
    </dgm:pt>
    <dgm:pt modelId="{AD88DCA3-7AF7-479D-8339-C248281E1BEE}" type="pres">
      <dgm:prSet presAssocID="{16617A0E-7E29-428B-8D5A-ECF4371D77A7}" presName="parentText" presStyleLbl="alignNode1" presStyleIdx="5" presStyleCnt="6">
        <dgm:presLayoutVars>
          <dgm:chMax val="1"/>
          <dgm:bulletEnabled val="1"/>
        </dgm:presLayoutVars>
      </dgm:prSet>
      <dgm:spPr/>
      <dgm:t>
        <a:bodyPr/>
        <a:lstStyle/>
        <a:p>
          <a:endParaRPr lang="en-US"/>
        </a:p>
      </dgm:t>
    </dgm:pt>
    <dgm:pt modelId="{06A90EC1-3DBD-4647-90FC-1D016F9D7A19}" type="pres">
      <dgm:prSet presAssocID="{16617A0E-7E29-428B-8D5A-ECF4371D77A7}" presName="descendantText" presStyleLbl="alignAcc1" presStyleIdx="5" presStyleCnt="6">
        <dgm:presLayoutVars>
          <dgm:bulletEnabled val="1"/>
        </dgm:presLayoutVars>
      </dgm:prSet>
      <dgm:spPr/>
      <dgm:t>
        <a:bodyPr/>
        <a:lstStyle/>
        <a:p>
          <a:endParaRPr lang="en-US"/>
        </a:p>
      </dgm:t>
    </dgm:pt>
  </dgm:ptLst>
  <dgm:cxnLst>
    <dgm:cxn modelId="{EE35A0F6-E5C9-4F89-99B1-92B74F282A5D}" type="presOf" srcId="{56BA0678-0712-4E18-AAD6-0D69AC9B6B8A}" destId="{615B4C92-6B73-43F0-94D9-493148356AC6}" srcOrd="0" destOrd="0" presId="urn:microsoft.com/office/officeart/2005/8/layout/chevron2"/>
    <dgm:cxn modelId="{CDB2CAC3-7FEC-45D4-AA99-6E99B8C93E83}" type="presOf" srcId="{955B7CB3-C78F-4E7C-A399-2CDC8268C718}" destId="{A4DB7D0F-9E78-4676-8FA9-84B4D15B03F2}" srcOrd="0" destOrd="0" presId="urn:microsoft.com/office/officeart/2005/8/layout/chevron2"/>
    <dgm:cxn modelId="{5ADD140C-09E1-4CBF-87B9-8216C962732E}" srcId="{87C5A831-903E-411B-8338-29D33606261B}" destId="{56BA0678-0712-4E18-AAD6-0D69AC9B6B8A}" srcOrd="0" destOrd="0" parTransId="{8CF1F6A1-4EE1-4DAA-ABDD-81BC07753CE8}" sibTransId="{90F188CE-4FEE-4032-9709-976DBB2E3E09}"/>
    <dgm:cxn modelId="{F5309DCF-E008-4663-8EA2-F950BB91E142}" srcId="{68879977-1C9D-4B71-B8CA-E9D8EACFCFC5}" destId="{753FF534-C404-4FA9-89D1-210DFF862F80}" srcOrd="0" destOrd="0" parTransId="{2718D5D0-8A44-4ED5-BB9D-530D00FBC1C7}" sibTransId="{FBA9A394-7B7C-4889-B4D3-C6C6EEC2E362}"/>
    <dgm:cxn modelId="{313E0CE9-B883-4124-AB5A-122F81018B33}" type="presOf" srcId="{753FF534-C404-4FA9-89D1-210DFF862F80}" destId="{D126B723-9298-4521-9894-02EE1BDCE961}" srcOrd="0" destOrd="0" presId="urn:microsoft.com/office/officeart/2005/8/layout/chevron2"/>
    <dgm:cxn modelId="{403B16DC-C011-443B-BA72-C4CD38BF4B59}" type="presOf" srcId="{64C4DB84-BCB3-4F77-931C-72A36F08F9C2}" destId="{E7A03449-6CFF-426F-887B-915BAF09A769}" srcOrd="0" destOrd="0" presId="urn:microsoft.com/office/officeart/2005/8/layout/chevron2"/>
    <dgm:cxn modelId="{6A370D1E-D025-49BC-B6C5-CA99E17475C2}" srcId="{1C33F40C-8A41-47EF-B8B0-8100B1A62D3D}" destId="{955B7CB3-C78F-4E7C-A399-2CDC8268C718}" srcOrd="0" destOrd="0" parTransId="{CFFADCD2-9027-4866-A14B-AA3631846F45}" sibTransId="{D374E4D5-E9EA-47CA-92DF-CE7D660655A2}"/>
    <dgm:cxn modelId="{0E6B8E14-B68E-49CA-93CE-0FC488E44200}" srcId="{16BAA71C-4627-441D-936C-0BD99A90BC26}" destId="{B0B428C2-62C0-48C1-99DE-24F2756FE3F3}" srcOrd="0" destOrd="0" parTransId="{E7D59273-8A37-4E1E-9EE3-0B910FF16461}" sibTransId="{80414C1F-7EDE-4A75-BB1B-0AB0BD50C304}"/>
    <dgm:cxn modelId="{4EA41F3B-8AC8-4D10-8A83-24AD60302990}" type="presOf" srcId="{06DDE253-3A16-4FDE-94EF-BB26116B30B6}" destId="{1214399E-611A-400A-8F0E-0DF5B2CC7F00}" srcOrd="0" destOrd="0" presId="urn:microsoft.com/office/officeart/2005/8/layout/chevron2"/>
    <dgm:cxn modelId="{90C5362C-4591-402E-B05D-B03DC85B3267}" type="presOf" srcId="{87C5A831-903E-411B-8338-29D33606261B}" destId="{CC085629-29E4-4643-8F0A-16DC7A3F67E4}" srcOrd="0" destOrd="0" presId="urn:microsoft.com/office/officeart/2005/8/layout/chevron2"/>
    <dgm:cxn modelId="{74BFCFDF-9044-476C-B4CF-B10D747248F3}" type="presOf" srcId="{799B53C7-864E-49A6-BF56-1262458B5905}" destId="{005213BC-36EC-4C19-BE6F-0A4FB31FF413}" srcOrd="0" destOrd="0" presId="urn:microsoft.com/office/officeart/2005/8/layout/chevron2"/>
    <dgm:cxn modelId="{4201126B-20E0-4331-94AC-27884DD343AA}" srcId="{16BAA71C-4627-441D-936C-0BD99A90BC26}" destId="{68879977-1C9D-4B71-B8CA-E9D8EACFCFC5}" srcOrd="3" destOrd="0" parTransId="{511642AB-5864-4CC3-8DC6-464D4D4C3E00}" sibTransId="{0D6F8F69-0FCD-451A-8469-B8626D5F159A}"/>
    <dgm:cxn modelId="{BD4640A5-48C1-43C7-826F-6D16753837F7}" type="presOf" srcId="{16BAA71C-4627-441D-936C-0BD99A90BC26}" destId="{03CC9CAB-AE4E-47DF-BBF2-7AC2DB9E3EAE}" srcOrd="0" destOrd="0" presId="urn:microsoft.com/office/officeart/2005/8/layout/chevron2"/>
    <dgm:cxn modelId="{4B46B4A0-1324-4B45-9B64-6A9DDAD12A11}" srcId="{16BAA71C-4627-441D-936C-0BD99A90BC26}" destId="{1C33F40C-8A41-47EF-B8B0-8100B1A62D3D}" srcOrd="2" destOrd="0" parTransId="{8CC75E47-D833-4091-BBA6-19CCD24F06D5}" sibTransId="{F7726FA7-FF72-4E97-BB61-A9BA557E6F5E}"/>
    <dgm:cxn modelId="{2B4C1376-E4FD-4548-9F03-1DE7B75DB222}" type="presOf" srcId="{1C33F40C-8A41-47EF-B8B0-8100B1A62D3D}" destId="{356026A4-63F9-46CE-8E0A-86A1FDDBD1F2}" srcOrd="0" destOrd="0" presId="urn:microsoft.com/office/officeart/2005/8/layout/chevron2"/>
    <dgm:cxn modelId="{3178C6F9-E47C-4FAD-9F60-E26F07CD14A9}" srcId="{06DDE253-3A16-4FDE-94EF-BB26116B30B6}" destId="{64C4DB84-BCB3-4F77-931C-72A36F08F9C2}" srcOrd="0" destOrd="0" parTransId="{DA6D3E05-DAB8-4370-96D8-0AC566509983}" sibTransId="{2DB38737-BEFF-4CBF-9715-BEA049C3A72B}"/>
    <dgm:cxn modelId="{F2AAF36A-E038-4261-88A6-054F8EF77AEB}" type="presOf" srcId="{B0B428C2-62C0-48C1-99DE-24F2756FE3F3}" destId="{E8037530-4A1B-45E6-BC8D-A2A4C850A4E6}" srcOrd="0" destOrd="0" presId="urn:microsoft.com/office/officeart/2005/8/layout/chevron2"/>
    <dgm:cxn modelId="{E08321D8-58C7-4A9E-9C4E-3D8C1AC08E36}" srcId="{16617A0E-7E29-428B-8D5A-ECF4371D77A7}" destId="{C10BB307-198B-4514-B37C-8E3A70975FBE}" srcOrd="0" destOrd="0" parTransId="{0E0B3663-EA31-44BF-AACC-7A68079163B1}" sibTransId="{7EE9B78B-EE50-4584-B3CD-DA84017CB264}"/>
    <dgm:cxn modelId="{ED1CC759-A237-47FE-BCFE-63B226C1F92B}" srcId="{16BAA71C-4627-441D-936C-0BD99A90BC26}" destId="{16617A0E-7E29-428B-8D5A-ECF4371D77A7}" srcOrd="5" destOrd="0" parTransId="{3D461ADA-BF27-45E5-8F1B-FCA52F458D78}" sibTransId="{224A6A49-701E-4552-8896-6037CE6DABB0}"/>
    <dgm:cxn modelId="{1602C207-DEFF-4C22-9690-F2B58862150E}" type="presOf" srcId="{C10BB307-198B-4514-B37C-8E3A70975FBE}" destId="{06A90EC1-3DBD-4647-90FC-1D016F9D7A19}" srcOrd="0" destOrd="0" presId="urn:microsoft.com/office/officeart/2005/8/layout/chevron2"/>
    <dgm:cxn modelId="{C54D9988-E4F1-4859-9B3F-C54A13B63599}" type="presOf" srcId="{16617A0E-7E29-428B-8D5A-ECF4371D77A7}" destId="{AD88DCA3-7AF7-479D-8339-C248281E1BEE}" srcOrd="0" destOrd="0" presId="urn:microsoft.com/office/officeart/2005/8/layout/chevron2"/>
    <dgm:cxn modelId="{D86A80EF-32B6-4EC9-9A39-4022641EFE8C}" srcId="{B0B428C2-62C0-48C1-99DE-24F2756FE3F3}" destId="{799B53C7-864E-49A6-BF56-1262458B5905}" srcOrd="0" destOrd="0" parTransId="{CDCA709A-C164-48D8-9E42-B0AB484C8F0D}" sibTransId="{24389B56-1330-43C0-A804-924294E71730}"/>
    <dgm:cxn modelId="{91041C9F-C973-412B-A2B0-B9114A88F78E}" srcId="{16BAA71C-4627-441D-936C-0BD99A90BC26}" destId="{06DDE253-3A16-4FDE-94EF-BB26116B30B6}" srcOrd="4" destOrd="0" parTransId="{0E77FA57-3CD8-4BC9-8CB9-D46D7F862737}" sibTransId="{977C18DD-EC34-4BEB-865F-CBA8CF42EBF0}"/>
    <dgm:cxn modelId="{1969A312-77A0-4E34-B41D-EBE151BF558F}" type="presOf" srcId="{68879977-1C9D-4B71-B8CA-E9D8EACFCFC5}" destId="{E18D3CF9-27BF-4A97-A6F2-B7EB4B7B9855}" srcOrd="0" destOrd="0" presId="urn:microsoft.com/office/officeart/2005/8/layout/chevron2"/>
    <dgm:cxn modelId="{3A35D985-039D-4E3D-A375-6989A33328DC}" srcId="{16BAA71C-4627-441D-936C-0BD99A90BC26}" destId="{87C5A831-903E-411B-8338-29D33606261B}" srcOrd="1" destOrd="0" parTransId="{72B1E253-A5A4-42B9-AC22-41316A900478}" sibTransId="{0A1C2D3D-1B34-409A-85D6-CF8B6B8C70BE}"/>
    <dgm:cxn modelId="{1A2697DE-3E75-4CC8-9674-BE82FB91B236}" type="presParOf" srcId="{03CC9CAB-AE4E-47DF-BBF2-7AC2DB9E3EAE}" destId="{1CCD0CB3-5A22-4A7D-84B9-6B9330C74BA5}" srcOrd="0" destOrd="0" presId="urn:microsoft.com/office/officeart/2005/8/layout/chevron2"/>
    <dgm:cxn modelId="{3E4A4B2D-8625-46E4-BDBB-0B8E0390E753}" type="presParOf" srcId="{1CCD0CB3-5A22-4A7D-84B9-6B9330C74BA5}" destId="{E8037530-4A1B-45E6-BC8D-A2A4C850A4E6}" srcOrd="0" destOrd="0" presId="urn:microsoft.com/office/officeart/2005/8/layout/chevron2"/>
    <dgm:cxn modelId="{FA78E977-B00F-470D-93BB-95FF654807EF}" type="presParOf" srcId="{1CCD0CB3-5A22-4A7D-84B9-6B9330C74BA5}" destId="{005213BC-36EC-4C19-BE6F-0A4FB31FF413}" srcOrd="1" destOrd="0" presId="urn:microsoft.com/office/officeart/2005/8/layout/chevron2"/>
    <dgm:cxn modelId="{4CE3EAD4-7A9F-47FE-8D75-716935108D92}" type="presParOf" srcId="{03CC9CAB-AE4E-47DF-BBF2-7AC2DB9E3EAE}" destId="{EF432178-AED1-4A73-987A-0992E7FE619E}" srcOrd="1" destOrd="0" presId="urn:microsoft.com/office/officeart/2005/8/layout/chevron2"/>
    <dgm:cxn modelId="{D4FB732D-BB49-411F-9BD1-2B45C7CABA2F}" type="presParOf" srcId="{03CC9CAB-AE4E-47DF-BBF2-7AC2DB9E3EAE}" destId="{98836DD2-D7A2-430A-8472-D175675B1023}" srcOrd="2" destOrd="0" presId="urn:microsoft.com/office/officeart/2005/8/layout/chevron2"/>
    <dgm:cxn modelId="{84F5D52E-B46A-404F-9945-4938DBE38E95}" type="presParOf" srcId="{98836DD2-D7A2-430A-8472-D175675B1023}" destId="{CC085629-29E4-4643-8F0A-16DC7A3F67E4}" srcOrd="0" destOrd="0" presId="urn:microsoft.com/office/officeart/2005/8/layout/chevron2"/>
    <dgm:cxn modelId="{68D7F39B-7AE4-4880-AC33-A2DDA672C155}" type="presParOf" srcId="{98836DD2-D7A2-430A-8472-D175675B1023}" destId="{615B4C92-6B73-43F0-94D9-493148356AC6}" srcOrd="1" destOrd="0" presId="urn:microsoft.com/office/officeart/2005/8/layout/chevron2"/>
    <dgm:cxn modelId="{A9D89CC2-A83E-4760-8153-068F696EB378}" type="presParOf" srcId="{03CC9CAB-AE4E-47DF-BBF2-7AC2DB9E3EAE}" destId="{929FBB89-4B30-4A61-854C-902A590F9F3B}" srcOrd="3" destOrd="0" presId="urn:microsoft.com/office/officeart/2005/8/layout/chevron2"/>
    <dgm:cxn modelId="{C0C0CDC8-F5CA-4049-8EE5-7A3F0CD30070}" type="presParOf" srcId="{03CC9CAB-AE4E-47DF-BBF2-7AC2DB9E3EAE}" destId="{40E17BB7-E410-47EB-84CF-F317A106E35E}" srcOrd="4" destOrd="0" presId="urn:microsoft.com/office/officeart/2005/8/layout/chevron2"/>
    <dgm:cxn modelId="{B0DEFBD2-2B7E-407F-B56F-ACC43B765624}" type="presParOf" srcId="{40E17BB7-E410-47EB-84CF-F317A106E35E}" destId="{356026A4-63F9-46CE-8E0A-86A1FDDBD1F2}" srcOrd="0" destOrd="0" presId="urn:microsoft.com/office/officeart/2005/8/layout/chevron2"/>
    <dgm:cxn modelId="{7599F52D-E61C-4372-9EF2-3E9B88F4E081}" type="presParOf" srcId="{40E17BB7-E410-47EB-84CF-F317A106E35E}" destId="{A4DB7D0F-9E78-4676-8FA9-84B4D15B03F2}" srcOrd="1" destOrd="0" presId="urn:microsoft.com/office/officeart/2005/8/layout/chevron2"/>
    <dgm:cxn modelId="{01F085BC-2295-4D6B-991C-9A8B3FD4BB85}" type="presParOf" srcId="{03CC9CAB-AE4E-47DF-BBF2-7AC2DB9E3EAE}" destId="{56ADC544-F93C-4BCE-9CCB-30AA4592B0E1}" srcOrd="5" destOrd="0" presId="urn:microsoft.com/office/officeart/2005/8/layout/chevron2"/>
    <dgm:cxn modelId="{8D9ED0C9-5AE5-4C09-9A4F-9A4EAFC4CC90}" type="presParOf" srcId="{03CC9CAB-AE4E-47DF-BBF2-7AC2DB9E3EAE}" destId="{48F38973-2ED2-46BD-B977-4F6033F11A3E}" srcOrd="6" destOrd="0" presId="urn:microsoft.com/office/officeart/2005/8/layout/chevron2"/>
    <dgm:cxn modelId="{2E630FC5-E16C-4449-8060-E572A5B29028}" type="presParOf" srcId="{48F38973-2ED2-46BD-B977-4F6033F11A3E}" destId="{E18D3CF9-27BF-4A97-A6F2-B7EB4B7B9855}" srcOrd="0" destOrd="0" presId="urn:microsoft.com/office/officeart/2005/8/layout/chevron2"/>
    <dgm:cxn modelId="{F7892CD1-1C19-44B3-9286-4C968302BAC1}" type="presParOf" srcId="{48F38973-2ED2-46BD-B977-4F6033F11A3E}" destId="{D126B723-9298-4521-9894-02EE1BDCE961}" srcOrd="1" destOrd="0" presId="urn:microsoft.com/office/officeart/2005/8/layout/chevron2"/>
    <dgm:cxn modelId="{613D6EE8-0D64-44C5-B3C9-C842EFDD6FD8}" type="presParOf" srcId="{03CC9CAB-AE4E-47DF-BBF2-7AC2DB9E3EAE}" destId="{C9C3058C-5C55-47E7-9A2B-B3F8D9D48D01}" srcOrd="7" destOrd="0" presId="urn:microsoft.com/office/officeart/2005/8/layout/chevron2"/>
    <dgm:cxn modelId="{5D532754-4096-4718-AD41-DFCFF7FB39FB}" type="presParOf" srcId="{03CC9CAB-AE4E-47DF-BBF2-7AC2DB9E3EAE}" destId="{508A3BB7-E0C1-4646-BE7A-0FC6B4DAB306}" srcOrd="8" destOrd="0" presId="urn:microsoft.com/office/officeart/2005/8/layout/chevron2"/>
    <dgm:cxn modelId="{2143B7AE-53EF-446F-96E4-4C0814EEED42}" type="presParOf" srcId="{508A3BB7-E0C1-4646-BE7A-0FC6B4DAB306}" destId="{1214399E-611A-400A-8F0E-0DF5B2CC7F00}" srcOrd="0" destOrd="0" presId="urn:microsoft.com/office/officeart/2005/8/layout/chevron2"/>
    <dgm:cxn modelId="{5E928497-A6D9-45E1-8E41-72BE41420D23}" type="presParOf" srcId="{508A3BB7-E0C1-4646-BE7A-0FC6B4DAB306}" destId="{E7A03449-6CFF-426F-887B-915BAF09A769}" srcOrd="1" destOrd="0" presId="urn:microsoft.com/office/officeart/2005/8/layout/chevron2"/>
    <dgm:cxn modelId="{B1993A9C-1C2D-4D2D-A22D-8F53CFD9F8E1}" type="presParOf" srcId="{03CC9CAB-AE4E-47DF-BBF2-7AC2DB9E3EAE}" destId="{CE3B83CE-A0FD-4F41-BF9D-AA58ADED57B7}" srcOrd="9" destOrd="0" presId="urn:microsoft.com/office/officeart/2005/8/layout/chevron2"/>
    <dgm:cxn modelId="{B37DCFE1-A3AE-405C-9514-428DC4C896FD}" type="presParOf" srcId="{03CC9CAB-AE4E-47DF-BBF2-7AC2DB9E3EAE}" destId="{5354EC9D-EB59-4408-AD48-58E38DD5E991}" srcOrd="10" destOrd="0" presId="urn:microsoft.com/office/officeart/2005/8/layout/chevron2"/>
    <dgm:cxn modelId="{2014E08D-4A87-4AAC-B617-08075D0F0940}" type="presParOf" srcId="{5354EC9D-EB59-4408-AD48-58E38DD5E991}" destId="{AD88DCA3-7AF7-479D-8339-C248281E1BEE}" srcOrd="0" destOrd="0" presId="urn:microsoft.com/office/officeart/2005/8/layout/chevron2"/>
    <dgm:cxn modelId="{690CC2C9-37E4-4CF1-BE0A-1FAAABD011A0}" type="presParOf" srcId="{5354EC9D-EB59-4408-AD48-58E38DD5E991}" destId="{06A90EC1-3DBD-4647-90FC-1D016F9D7A19}"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6BAA71C-4627-441D-936C-0BD99A90BC26}"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GB"/>
        </a:p>
      </dgm:t>
    </dgm:pt>
    <dgm:pt modelId="{87C5A831-903E-411B-8338-29D33606261B}">
      <dgm:prSet phldrT="[Text]"/>
      <dgm:spPr>
        <a:solidFill>
          <a:srgbClr val="40A294"/>
        </a:solidFill>
        <a:ln>
          <a:solidFill>
            <a:srgbClr val="40A294"/>
          </a:solidFill>
        </a:ln>
        <a:effectLst>
          <a:outerShdw blurRad="50800" dist="38100" dir="5400000" algn="t" rotWithShape="0">
            <a:prstClr val="black">
              <a:alpha val="40000"/>
            </a:prstClr>
          </a:outerShdw>
        </a:effectLst>
      </dgm:spPr>
      <dgm:t>
        <a:bodyPr/>
        <a:lstStyle/>
        <a:p>
          <a:r>
            <a:rPr lang="en-GB" dirty="0"/>
            <a:t>1</a:t>
          </a:r>
        </a:p>
      </dgm:t>
    </dgm:pt>
    <dgm:pt modelId="{72B1E253-A5A4-42B9-AC22-41316A900478}" type="parTrans" cxnId="{3A35D985-039D-4E3D-A375-6989A33328DC}">
      <dgm:prSet/>
      <dgm:spPr/>
      <dgm:t>
        <a:bodyPr/>
        <a:lstStyle/>
        <a:p>
          <a:endParaRPr lang="en-GB"/>
        </a:p>
      </dgm:t>
    </dgm:pt>
    <dgm:pt modelId="{0A1C2D3D-1B34-409A-85D6-CF8B6B8C70BE}" type="sibTrans" cxnId="{3A35D985-039D-4E3D-A375-6989A33328DC}">
      <dgm:prSet/>
      <dgm:spPr/>
      <dgm:t>
        <a:bodyPr/>
        <a:lstStyle/>
        <a:p>
          <a:endParaRPr lang="en-GB"/>
        </a:p>
      </dgm:t>
    </dgm:pt>
    <dgm:pt modelId="{56BA0678-0712-4E18-AAD6-0D69AC9B6B8A}">
      <dgm:prSet phldrT="[Text]" custT="1"/>
      <dgm:spPr>
        <a:solidFill>
          <a:schemeClr val="bg1">
            <a:lumMod val="95000"/>
            <a:alpha val="90000"/>
          </a:schemeClr>
        </a:solidFill>
        <a:ln>
          <a:solidFill>
            <a:srgbClr val="FF7029"/>
          </a:solidFill>
        </a:ln>
        <a:effectLst>
          <a:outerShdw blurRad="50800" dist="38100" dir="5400000" algn="t" rotWithShape="0">
            <a:prstClr val="black">
              <a:alpha val="40000"/>
            </a:prstClr>
          </a:outerShdw>
        </a:effectLst>
      </dgm:spPr>
      <dgm:t>
        <a:bodyPr/>
        <a:lstStyle/>
        <a:p>
          <a:r>
            <a:rPr lang="en-GB" sz="3200" dirty="0" err="1" smtClean="0">
              <a:solidFill>
                <a:schemeClr val="tx1">
                  <a:lumMod val="65000"/>
                  <a:lumOff val="35000"/>
                </a:schemeClr>
              </a:solidFill>
              <a:latin typeface="Ubuntu" panose="020B0504030602030204" pitchFamily="34" charset="0"/>
            </a:rPr>
            <a:t>Fframio’r</a:t>
          </a:r>
          <a:r>
            <a:rPr lang="en-GB" sz="3200" dirty="0" smtClean="0">
              <a:solidFill>
                <a:schemeClr val="tx1">
                  <a:lumMod val="65000"/>
                  <a:lumOff val="35000"/>
                </a:schemeClr>
              </a:solidFill>
              <a:latin typeface="Ubuntu" panose="020B0504030602030204" pitchFamily="34" charset="0"/>
            </a:rPr>
            <a:t> mater</a:t>
          </a:r>
          <a:endParaRPr lang="en-GB" sz="3200" dirty="0">
            <a:solidFill>
              <a:schemeClr val="tx1">
                <a:lumMod val="65000"/>
                <a:lumOff val="35000"/>
              </a:schemeClr>
            </a:solidFill>
            <a:latin typeface="Ubuntu" panose="020B0504030602030204" pitchFamily="34" charset="0"/>
          </a:endParaRPr>
        </a:p>
      </dgm:t>
    </dgm:pt>
    <dgm:pt modelId="{8CF1F6A1-4EE1-4DAA-ABDD-81BC07753CE8}" type="parTrans" cxnId="{5ADD140C-09E1-4CBF-87B9-8216C962732E}">
      <dgm:prSet/>
      <dgm:spPr/>
      <dgm:t>
        <a:bodyPr/>
        <a:lstStyle/>
        <a:p>
          <a:endParaRPr lang="en-GB"/>
        </a:p>
      </dgm:t>
    </dgm:pt>
    <dgm:pt modelId="{90F188CE-4FEE-4032-9709-976DBB2E3E09}" type="sibTrans" cxnId="{5ADD140C-09E1-4CBF-87B9-8216C962732E}">
      <dgm:prSet/>
      <dgm:spPr/>
      <dgm:t>
        <a:bodyPr/>
        <a:lstStyle/>
        <a:p>
          <a:endParaRPr lang="en-GB"/>
        </a:p>
      </dgm:t>
    </dgm:pt>
    <dgm:pt modelId="{1C33F40C-8A41-47EF-B8B0-8100B1A62D3D}">
      <dgm:prSet phldrT="[Text]"/>
      <dgm:spPr>
        <a:solidFill>
          <a:srgbClr val="24A2B5"/>
        </a:solidFill>
        <a:ln>
          <a:solidFill>
            <a:srgbClr val="24A2B5"/>
          </a:solidFill>
        </a:ln>
        <a:effectLst>
          <a:outerShdw blurRad="50800" dist="38100" dir="5400000" algn="t" rotWithShape="0">
            <a:prstClr val="black">
              <a:alpha val="40000"/>
            </a:prstClr>
          </a:outerShdw>
        </a:effectLst>
      </dgm:spPr>
      <dgm:t>
        <a:bodyPr/>
        <a:lstStyle/>
        <a:p>
          <a:r>
            <a:rPr lang="en-GB" dirty="0" smtClean="0"/>
            <a:t>3</a:t>
          </a:r>
          <a:endParaRPr lang="en-GB" dirty="0"/>
        </a:p>
      </dgm:t>
    </dgm:pt>
    <dgm:pt modelId="{8CC75E47-D833-4091-BBA6-19CCD24F06D5}" type="parTrans" cxnId="{4B46B4A0-1324-4B45-9B64-6A9DDAD12A11}">
      <dgm:prSet/>
      <dgm:spPr/>
      <dgm:t>
        <a:bodyPr/>
        <a:lstStyle/>
        <a:p>
          <a:endParaRPr lang="en-GB"/>
        </a:p>
      </dgm:t>
    </dgm:pt>
    <dgm:pt modelId="{F7726FA7-FF72-4E97-BB61-A9BA557E6F5E}" type="sibTrans" cxnId="{4B46B4A0-1324-4B45-9B64-6A9DDAD12A11}">
      <dgm:prSet/>
      <dgm:spPr/>
      <dgm:t>
        <a:bodyPr/>
        <a:lstStyle/>
        <a:p>
          <a:endParaRPr lang="en-GB"/>
        </a:p>
      </dgm:t>
    </dgm:pt>
    <dgm:pt modelId="{955B7CB3-C78F-4E7C-A399-2CDC8268C718}">
      <dgm:prSet phldrT="[Text]" custT="1"/>
      <dgm:spPr>
        <a:solidFill>
          <a:schemeClr val="bg1">
            <a:lumMod val="95000"/>
            <a:alpha val="90000"/>
          </a:schemeClr>
        </a:solidFill>
        <a:ln>
          <a:solidFill>
            <a:srgbClr val="24A2B5"/>
          </a:solidFill>
        </a:ln>
        <a:effectLst>
          <a:outerShdw blurRad="50800" dist="38100" dir="5400000" algn="t" rotWithShape="0">
            <a:prstClr val="black">
              <a:alpha val="40000"/>
            </a:prstClr>
          </a:outerShdw>
        </a:effectLst>
      </dgm:spPr>
      <dgm:t>
        <a:bodyPr/>
        <a:lstStyle/>
        <a:p>
          <a:r>
            <a:rPr lang="en-GB" sz="3200" dirty="0" err="1" smtClean="0">
              <a:solidFill>
                <a:schemeClr val="tx1">
                  <a:lumMod val="65000"/>
                  <a:lumOff val="35000"/>
                </a:schemeClr>
              </a:solidFill>
              <a:latin typeface="Ubuntu" panose="020B0504030602030204" pitchFamily="34" charset="0"/>
            </a:rPr>
            <a:t>Gwaith</a:t>
          </a:r>
          <a:r>
            <a:rPr lang="en-GB" sz="3200" dirty="0" smtClean="0">
              <a:solidFill>
                <a:schemeClr val="tx1">
                  <a:lumMod val="65000"/>
                  <a:lumOff val="35000"/>
                </a:schemeClr>
              </a:solidFill>
              <a:latin typeface="Ubuntu" panose="020B0504030602030204" pitchFamily="34" charset="0"/>
            </a:rPr>
            <a:t> </a:t>
          </a:r>
          <a:r>
            <a:rPr lang="en-GB" sz="3200" dirty="0" err="1" smtClean="0">
              <a:solidFill>
                <a:schemeClr val="tx1">
                  <a:lumMod val="65000"/>
                  <a:lumOff val="35000"/>
                </a:schemeClr>
              </a:solidFill>
              <a:latin typeface="Ubuntu" panose="020B0504030602030204" pitchFamily="34" charset="0"/>
            </a:rPr>
            <a:t>cyflawniad</a:t>
          </a:r>
          <a:r>
            <a:rPr lang="en-GB" sz="3200" dirty="0" smtClean="0">
              <a:solidFill>
                <a:schemeClr val="tx1">
                  <a:lumMod val="65000"/>
                  <a:lumOff val="35000"/>
                </a:schemeClr>
              </a:solidFill>
              <a:latin typeface="Ubuntu" panose="020B0504030602030204" pitchFamily="34" charset="0"/>
            </a:rPr>
            <a:t> </a:t>
          </a:r>
          <a:r>
            <a:rPr lang="en-GB" sz="3200" dirty="0" err="1" smtClean="0">
              <a:solidFill>
                <a:schemeClr val="tx1">
                  <a:lumMod val="65000"/>
                  <a:lumOff val="35000"/>
                </a:schemeClr>
              </a:solidFill>
              <a:latin typeface="Ubuntu" panose="020B0504030602030204" pitchFamily="34" charset="0"/>
            </a:rPr>
            <a:t>addysg</a:t>
          </a:r>
          <a:endParaRPr lang="en-GB" sz="3200" dirty="0">
            <a:solidFill>
              <a:schemeClr val="tx1">
                <a:lumMod val="65000"/>
                <a:lumOff val="35000"/>
              </a:schemeClr>
            </a:solidFill>
            <a:latin typeface="Ubuntu" panose="020B0504030602030204" pitchFamily="34" charset="0"/>
          </a:endParaRPr>
        </a:p>
      </dgm:t>
    </dgm:pt>
    <dgm:pt modelId="{CFFADCD2-9027-4866-A14B-AA3631846F45}" type="parTrans" cxnId="{6A370D1E-D025-49BC-B6C5-CA99E17475C2}">
      <dgm:prSet/>
      <dgm:spPr/>
      <dgm:t>
        <a:bodyPr/>
        <a:lstStyle/>
        <a:p>
          <a:endParaRPr lang="en-GB"/>
        </a:p>
      </dgm:t>
    </dgm:pt>
    <dgm:pt modelId="{D374E4D5-E9EA-47CA-92DF-CE7D660655A2}" type="sibTrans" cxnId="{6A370D1E-D025-49BC-B6C5-CA99E17475C2}">
      <dgm:prSet/>
      <dgm:spPr/>
      <dgm:t>
        <a:bodyPr/>
        <a:lstStyle/>
        <a:p>
          <a:endParaRPr lang="en-GB"/>
        </a:p>
      </dgm:t>
    </dgm:pt>
    <dgm:pt modelId="{68879977-1C9D-4B71-B8CA-E9D8EACFCFC5}">
      <dgm:prSet phldrT="[Text]"/>
      <dgm:spPr>
        <a:solidFill>
          <a:srgbClr val="325083"/>
        </a:solidFill>
        <a:effectLst>
          <a:outerShdw blurRad="50800" dist="38100" dir="5400000" algn="t" rotWithShape="0">
            <a:prstClr val="black">
              <a:alpha val="40000"/>
            </a:prstClr>
          </a:outerShdw>
        </a:effectLst>
      </dgm:spPr>
      <dgm:t>
        <a:bodyPr/>
        <a:lstStyle/>
        <a:p>
          <a:r>
            <a:rPr lang="en-GB" dirty="0" smtClean="0"/>
            <a:t>4</a:t>
          </a:r>
          <a:endParaRPr lang="en-GB" dirty="0"/>
        </a:p>
      </dgm:t>
    </dgm:pt>
    <dgm:pt modelId="{511642AB-5864-4CC3-8DC6-464D4D4C3E00}" type="parTrans" cxnId="{4201126B-20E0-4331-94AC-27884DD343AA}">
      <dgm:prSet/>
      <dgm:spPr/>
      <dgm:t>
        <a:bodyPr/>
        <a:lstStyle/>
        <a:p>
          <a:endParaRPr lang="en-GB"/>
        </a:p>
      </dgm:t>
    </dgm:pt>
    <dgm:pt modelId="{0D6F8F69-0FCD-451A-8469-B8626D5F159A}" type="sibTrans" cxnId="{4201126B-20E0-4331-94AC-27884DD343AA}">
      <dgm:prSet/>
      <dgm:spPr/>
      <dgm:t>
        <a:bodyPr/>
        <a:lstStyle/>
        <a:p>
          <a:endParaRPr lang="en-GB"/>
        </a:p>
      </dgm:t>
    </dgm:pt>
    <dgm:pt modelId="{06DDE253-3A16-4FDE-94EF-BB26116B30B6}">
      <dgm:prSet phldrT="[Text]"/>
      <dgm:spPr>
        <a:solidFill>
          <a:srgbClr val="E34B8C"/>
        </a:solidFill>
        <a:ln>
          <a:solidFill>
            <a:srgbClr val="E34B8C"/>
          </a:solidFill>
        </a:ln>
        <a:effectLst>
          <a:outerShdw blurRad="50800" dist="38100" dir="5400000" algn="t" rotWithShape="0">
            <a:prstClr val="black">
              <a:alpha val="40000"/>
            </a:prstClr>
          </a:outerShdw>
        </a:effectLst>
      </dgm:spPr>
      <dgm:t>
        <a:bodyPr/>
        <a:lstStyle/>
        <a:p>
          <a:r>
            <a:rPr lang="en-GB" dirty="0" smtClean="0"/>
            <a:t>5</a:t>
          </a:r>
          <a:endParaRPr lang="en-GB" dirty="0"/>
        </a:p>
      </dgm:t>
    </dgm:pt>
    <dgm:pt modelId="{0E77FA57-3CD8-4BC9-8CB9-D46D7F862737}" type="parTrans" cxnId="{91041C9F-C973-412B-A2B0-B9114A88F78E}">
      <dgm:prSet/>
      <dgm:spPr/>
      <dgm:t>
        <a:bodyPr/>
        <a:lstStyle/>
        <a:p>
          <a:endParaRPr lang="en-GB"/>
        </a:p>
      </dgm:t>
    </dgm:pt>
    <dgm:pt modelId="{977C18DD-EC34-4BEB-865F-CBA8CF42EBF0}" type="sibTrans" cxnId="{91041C9F-C973-412B-A2B0-B9114A88F78E}">
      <dgm:prSet/>
      <dgm:spPr/>
      <dgm:t>
        <a:bodyPr/>
        <a:lstStyle/>
        <a:p>
          <a:endParaRPr lang="en-GB"/>
        </a:p>
      </dgm:t>
    </dgm:pt>
    <dgm:pt modelId="{C10BB307-198B-4514-B37C-8E3A70975FBE}">
      <dgm:prSet phldrT="[Text]" custT="1"/>
      <dgm:spPr>
        <a:solidFill>
          <a:schemeClr val="bg1">
            <a:lumMod val="95000"/>
            <a:alpha val="90000"/>
          </a:schemeClr>
        </a:solidFill>
        <a:ln>
          <a:solidFill>
            <a:srgbClr val="40A294"/>
          </a:solidFill>
        </a:ln>
        <a:effectLst>
          <a:outerShdw blurRad="50800" dist="38100" dir="5400000" algn="t" rotWithShape="0">
            <a:prstClr val="black">
              <a:alpha val="40000"/>
            </a:prstClr>
          </a:outerShdw>
        </a:effectLst>
      </dgm:spPr>
      <dgm:t>
        <a:bodyPr/>
        <a:lstStyle/>
        <a:p>
          <a:r>
            <a:rPr lang="en-GB" sz="3200" dirty="0" err="1">
              <a:solidFill>
                <a:schemeClr val="tx1">
                  <a:lumMod val="65000"/>
                  <a:lumOff val="35000"/>
                </a:schemeClr>
              </a:solidFill>
              <a:latin typeface="Ubuntu" panose="020B0504030602030204" pitchFamily="34" charset="0"/>
            </a:rPr>
            <a:t>Dysgu</a:t>
          </a:r>
          <a:endParaRPr lang="en-GB" sz="3200" dirty="0">
            <a:solidFill>
              <a:schemeClr val="tx1">
                <a:lumMod val="65000"/>
                <a:lumOff val="35000"/>
              </a:schemeClr>
            </a:solidFill>
            <a:latin typeface="Ubuntu" panose="020B0504030602030204" pitchFamily="34" charset="0"/>
          </a:endParaRPr>
        </a:p>
      </dgm:t>
    </dgm:pt>
    <dgm:pt modelId="{0E0B3663-EA31-44BF-AACC-7A68079163B1}" type="parTrans" cxnId="{E08321D8-58C7-4A9E-9C4E-3D8C1AC08E36}">
      <dgm:prSet/>
      <dgm:spPr/>
      <dgm:t>
        <a:bodyPr/>
        <a:lstStyle/>
        <a:p>
          <a:endParaRPr lang="en-GB"/>
        </a:p>
      </dgm:t>
    </dgm:pt>
    <dgm:pt modelId="{7EE9B78B-EE50-4584-B3CD-DA84017CB264}" type="sibTrans" cxnId="{E08321D8-58C7-4A9E-9C4E-3D8C1AC08E36}">
      <dgm:prSet/>
      <dgm:spPr/>
      <dgm:t>
        <a:bodyPr/>
        <a:lstStyle/>
        <a:p>
          <a:endParaRPr lang="en-GB"/>
        </a:p>
      </dgm:t>
    </dgm:pt>
    <dgm:pt modelId="{16617A0E-7E29-428B-8D5A-ECF4371D77A7}">
      <dgm:prSet phldrT="[Text]"/>
      <dgm:spPr>
        <a:solidFill>
          <a:srgbClr val="40A294"/>
        </a:solidFill>
        <a:ln>
          <a:solidFill>
            <a:srgbClr val="40A294"/>
          </a:solidFill>
        </a:ln>
        <a:effectLst>
          <a:outerShdw blurRad="50800" dist="38100" dir="5400000" algn="t" rotWithShape="0">
            <a:prstClr val="black">
              <a:alpha val="40000"/>
            </a:prstClr>
          </a:outerShdw>
        </a:effectLst>
      </dgm:spPr>
      <dgm:t>
        <a:bodyPr/>
        <a:lstStyle/>
        <a:p>
          <a:r>
            <a:rPr lang="en-GB" dirty="0" smtClean="0"/>
            <a:t>6</a:t>
          </a:r>
          <a:endParaRPr lang="en-GB" dirty="0"/>
        </a:p>
      </dgm:t>
    </dgm:pt>
    <dgm:pt modelId="{3D461ADA-BF27-45E5-8F1B-FCA52F458D78}" type="parTrans" cxnId="{ED1CC759-A237-47FE-BCFE-63B226C1F92B}">
      <dgm:prSet/>
      <dgm:spPr/>
      <dgm:t>
        <a:bodyPr/>
        <a:lstStyle/>
        <a:p>
          <a:endParaRPr lang="en-GB"/>
        </a:p>
      </dgm:t>
    </dgm:pt>
    <dgm:pt modelId="{224A6A49-701E-4552-8896-6037CE6DABB0}" type="sibTrans" cxnId="{ED1CC759-A237-47FE-BCFE-63B226C1F92B}">
      <dgm:prSet/>
      <dgm:spPr/>
      <dgm:t>
        <a:bodyPr/>
        <a:lstStyle/>
        <a:p>
          <a:endParaRPr lang="en-GB"/>
        </a:p>
      </dgm:t>
    </dgm:pt>
    <dgm:pt modelId="{753FF534-C404-4FA9-89D1-210DFF862F80}">
      <dgm:prSet phldrT="[Text]" custT="1"/>
      <dgm:spPr>
        <a:solidFill>
          <a:schemeClr val="bg1">
            <a:lumMod val="95000"/>
            <a:alpha val="90000"/>
          </a:schemeClr>
        </a:solidFill>
        <a:effectLst>
          <a:outerShdw blurRad="50800" dist="38100" dir="5400000" algn="t" rotWithShape="0">
            <a:prstClr val="black">
              <a:alpha val="40000"/>
            </a:prstClr>
          </a:outerShdw>
        </a:effectLst>
      </dgm:spPr>
      <dgm:t>
        <a:bodyPr/>
        <a:lstStyle/>
        <a:p>
          <a:r>
            <a:rPr lang="en-GB" sz="3200" b="0" i="0" dirty="0" err="1">
              <a:solidFill>
                <a:schemeClr val="tx1">
                  <a:lumMod val="65000"/>
                  <a:lumOff val="35000"/>
                </a:schemeClr>
              </a:solidFill>
              <a:latin typeface="Ubuntu" panose="020B0504030602030204" pitchFamily="34" charset="0"/>
            </a:rPr>
            <a:t>Mapio</a:t>
          </a:r>
          <a:r>
            <a:rPr lang="en-GB" sz="3200" b="0" i="0" dirty="0">
              <a:solidFill>
                <a:schemeClr val="tx1">
                  <a:lumMod val="65000"/>
                  <a:lumOff val="35000"/>
                </a:schemeClr>
              </a:solidFill>
              <a:latin typeface="Ubuntu" panose="020B0504030602030204" pitchFamily="34" charset="0"/>
            </a:rPr>
            <a:t> </a:t>
          </a:r>
          <a:r>
            <a:rPr lang="en-GB" sz="3200" b="0" i="0" dirty="0" err="1">
              <a:solidFill>
                <a:schemeClr val="tx1">
                  <a:lumMod val="65000"/>
                  <a:lumOff val="35000"/>
                </a:schemeClr>
              </a:solidFill>
              <a:latin typeface="Ubuntu" panose="020B0504030602030204" pitchFamily="34" charset="0"/>
            </a:rPr>
            <a:t>systemau</a:t>
          </a:r>
          <a:endParaRPr lang="en-GB" sz="3200" dirty="0">
            <a:solidFill>
              <a:schemeClr val="tx1">
                <a:lumMod val="65000"/>
                <a:lumOff val="35000"/>
              </a:schemeClr>
            </a:solidFill>
            <a:latin typeface="Ubuntu" panose="020B0504030602030204" pitchFamily="34" charset="0"/>
          </a:endParaRPr>
        </a:p>
      </dgm:t>
    </dgm:pt>
    <dgm:pt modelId="{2718D5D0-8A44-4ED5-BB9D-530D00FBC1C7}" type="parTrans" cxnId="{F5309DCF-E008-4663-8EA2-F950BB91E142}">
      <dgm:prSet/>
      <dgm:spPr/>
      <dgm:t>
        <a:bodyPr/>
        <a:lstStyle/>
        <a:p>
          <a:endParaRPr lang="en-GB"/>
        </a:p>
      </dgm:t>
    </dgm:pt>
    <dgm:pt modelId="{FBA9A394-7B7C-4889-B4D3-C6C6EEC2E362}" type="sibTrans" cxnId="{F5309DCF-E008-4663-8EA2-F950BB91E142}">
      <dgm:prSet/>
      <dgm:spPr/>
      <dgm:t>
        <a:bodyPr/>
        <a:lstStyle/>
        <a:p>
          <a:endParaRPr lang="en-GB"/>
        </a:p>
      </dgm:t>
    </dgm:pt>
    <dgm:pt modelId="{64C4DB84-BCB3-4F77-931C-72A36F08F9C2}">
      <dgm:prSet phldrT="[Text]" custT="1"/>
      <dgm:spPr>
        <a:solidFill>
          <a:schemeClr val="bg1">
            <a:lumMod val="95000"/>
            <a:alpha val="90000"/>
          </a:schemeClr>
        </a:solidFill>
        <a:ln>
          <a:solidFill>
            <a:srgbClr val="E34B8C"/>
          </a:solidFill>
        </a:ln>
        <a:effectLst>
          <a:outerShdw blurRad="50800" dist="38100" dir="5400000" algn="t" rotWithShape="0">
            <a:prstClr val="black">
              <a:alpha val="40000"/>
            </a:prstClr>
          </a:outerShdw>
        </a:effectLst>
      </dgm:spPr>
      <dgm:t>
        <a:bodyPr/>
        <a:lstStyle/>
        <a:p>
          <a:r>
            <a:rPr lang="en-GB" sz="3200" dirty="0" err="1">
              <a:solidFill>
                <a:schemeClr val="tx1">
                  <a:lumMod val="65000"/>
                  <a:lumOff val="35000"/>
                </a:schemeClr>
              </a:solidFill>
              <a:latin typeface="Ubuntu" panose="020B0504030602030204" pitchFamily="34" charset="0"/>
            </a:rPr>
            <a:t>Ymagwedd</a:t>
          </a:r>
          <a:r>
            <a:rPr lang="en-GB" sz="3200" dirty="0">
              <a:solidFill>
                <a:schemeClr val="tx1">
                  <a:lumMod val="65000"/>
                  <a:lumOff val="35000"/>
                </a:schemeClr>
              </a:solidFill>
              <a:latin typeface="Ubuntu" panose="020B0504030602030204" pitchFamily="34" charset="0"/>
            </a:rPr>
            <a:t> </a:t>
          </a:r>
          <a:r>
            <a:rPr lang="en-GB" sz="3200" dirty="0" err="1">
              <a:solidFill>
                <a:schemeClr val="tx1">
                  <a:lumMod val="65000"/>
                  <a:lumOff val="35000"/>
                </a:schemeClr>
              </a:solidFill>
              <a:latin typeface="Ubuntu" panose="020B0504030602030204" pitchFamily="34" charset="0"/>
            </a:rPr>
            <a:t>mapio</a:t>
          </a:r>
          <a:endParaRPr lang="en-GB" sz="3200" dirty="0">
            <a:solidFill>
              <a:schemeClr val="tx1">
                <a:lumMod val="65000"/>
                <a:lumOff val="35000"/>
              </a:schemeClr>
            </a:solidFill>
            <a:latin typeface="Ubuntu" panose="020B0504030602030204" pitchFamily="34" charset="0"/>
          </a:endParaRPr>
        </a:p>
      </dgm:t>
    </dgm:pt>
    <dgm:pt modelId="{DA6D3E05-DAB8-4370-96D8-0AC566509983}" type="parTrans" cxnId="{3178C6F9-E47C-4FAD-9F60-E26F07CD14A9}">
      <dgm:prSet/>
      <dgm:spPr/>
      <dgm:t>
        <a:bodyPr/>
        <a:lstStyle/>
        <a:p>
          <a:endParaRPr lang="en-GB"/>
        </a:p>
      </dgm:t>
    </dgm:pt>
    <dgm:pt modelId="{2DB38737-BEFF-4CBF-9715-BEA049C3A72B}" type="sibTrans" cxnId="{3178C6F9-E47C-4FAD-9F60-E26F07CD14A9}">
      <dgm:prSet/>
      <dgm:spPr/>
      <dgm:t>
        <a:bodyPr/>
        <a:lstStyle/>
        <a:p>
          <a:endParaRPr lang="en-GB"/>
        </a:p>
      </dgm:t>
    </dgm:pt>
    <dgm:pt modelId="{82EDC0F1-2915-4783-8CFF-A39EF167E530}">
      <dgm:prSet phldrT="[Text]"/>
      <dgm:spPr>
        <a:solidFill>
          <a:srgbClr val="FF7029"/>
        </a:solidFill>
        <a:ln>
          <a:solidFill>
            <a:srgbClr val="FF7029"/>
          </a:solidFill>
        </a:ln>
        <a:effectLst>
          <a:outerShdw blurRad="50800" dist="38100" dir="5400000" algn="t" rotWithShape="0">
            <a:prstClr val="black">
              <a:alpha val="40000"/>
            </a:prstClr>
          </a:outerShdw>
        </a:effectLst>
      </dgm:spPr>
      <dgm:t>
        <a:bodyPr/>
        <a:lstStyle/>
        <a:p>
          <a:r>
            <a:rPr lang="en-GB" dirty="0" smtClean="0"/>
            <a:t>2</a:t>
          </a:r>
          <a:endParaRPr lang="en-GB" dirty="0"/>
        </a:p>
      </dgm:t>
    </dgm:pt>
    <dgm:pt modelId="{1CBEAE04-F375-400A-8374-687717010D2F}" type="parTrans" cxnId="{0841EF7A-214E-4487-9BB2-2A8B0CC07D80}">
      <dgm:prSet/>
      <dgm:spPr/>
      <dgm:t>
        <a:bodyPr/>
        <a:lstStyle/>
        <a:p>
          <a:endParaRPr lang="en-US"/>
        </a:p>
      </dgm:t>
    </dgm:pt>
    <dgm:pt modelId="{813993F0-4E52-42E2-8C00-491565E430A9}" type="sibTrans" cxnId="{0841EF7A-214E-4487-9BB2-2A8B0CC07D80}">
      <dgm:prSet/>
      <dgm:spPr/>
      <dgm:t>
        <a:bodyPr/>
        <a:lstStyle/>
        <a:p>
          <a:endParaRPr lang="en-US"/>
        </a:p>
      </dgm:t>
    </dgm:pt>
    <dgm:pt modelId="{10D2A159-C519-4910-8401-A4758C751D53}">
      <dgm:prSet phldrT="[Text]" custT="1"/>
      <dgm:spPr>
        <a:solidFill>
          <a:schemeClr val="accent3">
            <a:lumMod val="20000"/>
            <a:lumOff val="80000"/>
          </a:schemeClr>
        </a:solidFill>
        <a:ln>
          <a:solidFill>
            <a:srgbClr val="40A294"/>
          </a:solidFill>
        </a:ln>
        <a:effectLst>
          <a:outerShdw blurRad="50800" dist="38100" dir="5400000" algn="t" rotWithShape="0">
            <a:prstClr val="black">
              <a:alpha val="40000"/>
            </a:prstClr>
          </a:outerShdw>
        </a:effectLst>
      </dgm:spPr>
      <dgm:t>
        <a:bodyPr/>
        <a:lstStyle/>
        <a:p>
          <a:r>
            <a:rPr lang="en-GB" sz="3200" dirty="0" smtClean="0">
              <a:solidFill>
                <a:schemeClr val="tx1">
                  <a:lumMod val="65000"/>
                  <a:lumOff val="35000"/>
                </a:schemeClr>
              </a:solidFill>
              <a:latin typeface="Ubuntu" panose="020B0504030602030204" pitchFamily="34" charset="0"/>
            </a:rPr>
            <a:t>Pam y </a:t>
          </a:r>
          <a:r>
            <a:rPr lang="en-GB" sz="3200" dirty="0" err="1" smtClean="0">
              <a:solidFill>
                <a:schemeClr val="tx1">
                  <a:lumMod val="65000"/>
                  <a:lumOff val="35000"/>
                </a:schemeClr>
              </a:solidFill>
              <a:latin typeface="Ubuntu" panose="020B0504030602030204" pitchFamily="34" charset="0"/>
            </a:rPr>
            <a:t>gwnaethom</a:t>
          </a:r>
          <a:r>
            <a:rPr lang="en-GB" sz="3200" dirty="0" smtClean="0">
              <a:solidFill>
                <a:schemeClr val="tx1">
                  <a:lumMod val="65000"/>
                  <a:lumOff val="35000"/>
                </a:schemeClr>
              </a:solidFill>
              <a:latin typeface="Ubuntu" panose="020B0504030602030204" pitchFamily="34" charset="0"/>
            </a:rPr>
            <a:t> y </a:t>
          </a:r>
          <a:r>
            <a:rPr lang="en-GB" sz="3200" dirty="0" err="1" smtClean="0">
              <a:solidFill>
                <a:schemeClr val="tx1">
                  <a:lumMod val="65000"/>
                  <a:lumOff val="35000"/>
                </a:schemeClr>
              </a:solidFill>
              <a:latin typeface="Ubuntu" panose="020B0504030602030204" pitchFamily="34" charset="0"/>
            </a:rPr>
            <a:t>gwaith</a:t>
          </a:r>
          <a:r>
            <a:rPr lang="en-GB" sz="3200" dirty="0" smtClean="0">
              <a:solidFill>
                <a:schemeClr val="tx1">
                  <a:lumMod val="65000"/>
                  <a:lumOff val="35000"/>
                </a:schemeClr>
              </a:solidFill>
              <a:latin typeface="Ubuntu" panose="020B0504030602030204" pitchFamily="34" charset="0"/>
            </a:rPr>
            <a:t> </a:t>
          </a:r>
          <a:r>
            <a:rPr lang="en-GB" sz="3200" dirty="0" err="1" smtClean="0">
              <a:solidFill>
                <a:schemeClr val="tx1">
                  <a:lumMod val="65000"/>
                  <a:lumOff val="35000"/>
                </a:schemeClr>
              </a:solidFill>
              <a:latin typeface="Ubuntu" panose="020B0504030602030204" pitchFamily="34" charset="0"/>
            </a:rPr>
            <a:t>hwn</a:t>
          </a:r>
          <a:endParaRPr lang="en-GB" sz="3200" dirty="0">
            <a:solidFill>
              <a:schemeClr val="tx1">
                <a:lumMod val="65000"/>
                <a:lumOff val="35000"/>
              </a:schemeClr>
            </a:solidFill>
            <a:latin typeface="Ubuntu" panose="020B0504030602030204" pitchFamily="34" charset="0"/>
          </a:endParaRPr>
        </a:p>
      </dgm:t>
    </dgm:pt>
    <dgm:pt modelId="{3D4A3C60-835B-4E10-BD68-49A9783F8E16}" type="parTrans" cxnId="{6E9D60CA-151B-40B7-8A82-A5F1E8FC1076}">
      <dgm:prSet/>
      <dgm:spPr/>
      <dgm:t>
        <a:bodyPr/>
        <a:lstStyle/>
        <a:p>
          <a:endParaRPr lang="en-US"/>
        </a:p>
      </dgm:t>
    </dgm:pt>
    <dgm:pt modelId="{FB613729-9306-4CDE-BEF5-B8A59576515A}" type="sibTrans" cxnId="{6E9D60CA-151B-40B7-8A82-A5F1E8FC1076}">
      <dgm:prSet/>
      <dgm:spPr/>
      <dgm:t>
        <a:bodyPr/>
        <a:lstStyle/>
        <a:p>
          <a:endParaRPr lang="en-US"/>
        </a:p>
      </dgm:t>
    </dgm:pt>
    <dgm:pt modelId="{03CC9CAB-AE4E-47DF-BBF2-7AC2DB9E3EAE}" type="pres">
      <dgm:prSet presAssocID="{16BAA71C-4627-441D-936C-0BD99A90BC26}" presName="linearFlow" presStyleCnt="0">
        <dgm:presLayoutVars>
          <dgm:dir/>
          <dgm:animLvl val="lvl"/>
          <dgm:resizeHandles val="exact"/>
        </dgm:presLayoutVars>
      </dgm:prSet>
      <dgm:spPr/>
      <dgm:t>
        <a:bodyPr/>
        <a:lstStyle/>
        <a:p>
          <a:endParaRPr lang="en-US"/>
        </a:p>
      </dgm:t>
    </dgm:pt>
    <dgm:pt modelId="{98836DD2-D7A2-430A-8472-D175675B1023}" type="pres">
      <dgm:prSet presAssocID="{87C5A831-903E-411B-8338-29D33606261B}" presName="composite" presStyleCnt="0"/>
      <dgm:spPr/>
    </dgm:pt>
    <dgm:pt modelId="{CC085629-29E4-4643-8F0A-16DC7A3F67E4}" type="pres">
      <dgm:prSet presAssocID="{87C5A831-903E-411B-8338-29D33606261B}" presName="parentText" presStyleLbl="alignNode1" presStyleIdx="0" presStyleCnt="6">
        <dgm:presLayoutVars>
          <dgm:chMax val="1"/>
          <dgm:bulletEnabled val="1"/>
        </dgm:presLayoutVars>
      </dgm:prSet>
      <dgm:spPr/>
      <dgm:t>
        <a:bodyPr/>
        <a:lstStyle/>
        <a:p>
          <a:endParaRPr lang="en-US"/>
        </a:p>
      </dgm:t>
    </dgm:pt>
    <dgm:pt modelId="{615B4C92-6B73-43F0-94D9-493148356AC6}" type="pres">
      <dgm:prSet presAssocID="{87C5A831-903E-411B-8338-29D33606261B}" presName="descendantText" presStyleLbl="alignAcc1" presStyleIdx="0" presStyleCnt="6" custLinFactNeighborX="0" custLinFactNeighborY="-570">
        <dgm:presLayoutVars>
          <dgm:bulletEnabled val="1"/>
        </dgm:presLayoutVars>
      </dgm:prSet>
      <dgm:spPr/>
      <dgm:t>
        <a:bodyPr/>
        <a:lstStyle/>
        <a:p>
          <a:endParaRPr lang="en-US"/>
        </a:p>
      </dgm:t>
    </dgm:pt>
    <dgm:pt modelId="{929FBB89-4B30-4A61-854C-902A590F9F3B}" type="pres">
      <dgm:prSet presAssocID="{0A1C2D3D-1B34-409A-85D6-CF8B6B8C70BE}" presName="sp" presStyleCnt="0"/>
      <dgm:spPr/>
    </dgm:pt>
    <dgm:pt modelId="{FFB4FEBF-A5A4-414F-A8D7-BD780C2ABD2A}" type="pres">
      <dgm:prSet presAssocID="{82EDC0F1-2915-4783-8CFF-A39EF167E530}" presName="composite" presStyleCnt="0"/>
      <dgm:spPr/>
    </dgm:pt>
    <dgm:pt modelId="{B6E6AAE9-BFE8-4E65-8268-645A4E44E3A8}" type="pres">
      <dgm:prSet presAssocID="{82EDC0F1-2915-4783-8CFF-A39EF167E530}" presName="parentText" presStyleLbl="alignNode1" presStyleIdx="1" presStyleCnt="6">
        <dgm:presLayoutVars>
          <dgm:chMax val="1"/>
          <dgm:bulletEnabled val="1"/>
        </dgm:presLayoutVars>
      </dgm:prSet>
      <dgm:spPr/>
      <dgm:t>
        <a:bodyPr/>
        <a:lstStyle/>
        <a:p>
          <a:endParaRPr lang="en-US"/>
        </a:p>
      </dgm:t>
    </dgm:pt>
    <dgm:pt modelId="{02ECA24A-3437-4B9B-8FE2-CC7F5F656E68}" type="pres">
      <dgm:prSet presAssocID="{82EDC0F1-2915-4783-8CFF-A39EF167E530}" presName="descendantText" presStyleLbl="alignAcc1" presStyleIdx="1" presStyleCnt="6">
        <dgm:presLayoutVars>
          <dgm:bulletEnabled val="1"/>
        </dgm:presLayoutVars>
      </dgm:prSet>
      <dgm:spPr/>
      <dgm:t>
        <a:bodyPr/>
        <a:lstStyle/>
        <a:p>
          <a:endParaRPr lang="en-US"/>
        </a:p>
      </dgm:t>
    </dgm:pt>
    <dgm:pt modelId="{4F9B93C8-39BC-437A-8DD7-F5861169A20B}" type="pres">
      <dgm:prSet presAssocID="{813993F0-4E52-42E2-8C00-491565E430A9}" presName="sp" presStyleCnt="0"/>
      <dgm:spPr/>
    </dgm:pt>
    <dgm:pt modelId="{40E17BB7-E410-47EB-84CF-F317A106E35E}" type="pres">
      <dgm:prSet presAssocID="{1C33F40C-8A41-47EF-B8B0-8100B1A62D3D}" presName="composite" presStyleCnt="0"/>
      <dgm:spPr/>
    </dgm:pt>
    <dgm:pt modelId="{356026A4-63F9-46CE-8E0A-86A1FDDBD1F2}" type="pres">
      <dgm:prSet presAssocID="{1C33F40C-8A41-47EF-B8B0-8100B1A62D3D}" presName="parentText" presStyleLbl="alignNode1" presStyleIdx="2" presStyleCnt="6">
        <dgm:presLayoutVars>
          <dgm:chMax val="1"/>
          <dgm:bulletEnabled val="1"/>
        </dgm:presLayoutVars>
      </dgm:prSet>
      <dgm:spPr/>
      <dgm:t>
        <a:bodyPr/>
        <a:lstStyle/>
        <a:p>
          <a:endParaRPr lang="en-US"/>
        </a:p>
      </dgm:t>
    </dgm:pt>
    <dgm:pt modelId="{A4DB7D0F-9E78-4676-8FA9-84B4D15B03F2}" type="pres">
      <dgm:prSet presAssocID="{1C33F40C-8A41-47EF-B8B0-8100B1A62D3D}" presName="descendantText" presStyleLbl="alignAcc1" presStyleIdx="2" presStyleCnt="6">
        <dgm:presLayoutVars>
          <dgm:bulletEnabled val="1"/>
        </dgm:presLayoutVars>
      </dgm:prSet>
      <dgm:spPr/>
      <dgm:t>
        <a:bodyPr/>
        <a:lstStyle/>
        <a:p>
          <a:endParaRPr lang="en-US"/>
        </a:p>
      </dgm:t>
    </dgm:pt>
    <dgm:pt modelId="{56ADC544-F93C-4BCE-9CCB-30AA4592B0E1}" type="pres">
      <dgm:prSet presAssocID="{F7726FA7-FF72-4E97-BB61-A9BA557E6F5E}" presName="sp" presStyleCnt="0"/>
      <dgm:spPr/>
    </dgm:pt>
    <dgm:pt modelId="{48F38973-2ED2-46BD-B977-4F6033F11A3E}" type="pres">
      <dgm:prSet presAssocID="{68879977-1C9D-4B71-B8CA-E9D8EACFCFC5}" presName="composite" presStyleCnt="0"/>
      <dgm:spPr/>
    </dgm:pt>
    <dgm:pt modelId="{E18D3CF9-27BF-4A97-A6F2-B7EB4B7B9855}" type="pres">
      <dgm:prSet presAssocID="{68879977-1C9D-4B71-B8CA-E9D8EACFCFC5}" presName="parentText" presStyleLbl="alignNode1" presStyleIdx="3" presStyleCnt="6">
        <dgm:presLayoutVars>
          <dgm:chMax val="1"/>
          <dgm:bulletEnabled val="1"/>
        </dgm:presLayoutVars>
      </dgm:prSet>
      <dgm:spPr/>
      <dgm:t>
        <a:bodyPr/>
        <a:lstStyle/>
        <a:p>
          <a:endParaRPr lang="en-US"/>
        </a:p>
      </dgm:t>
    </dgm:pt>
    <dgm:pt modelId="{D126B723-9298-4521-9894-02EE1BDCE961}" type="pres">
      <dgm:prSet presAssocID="{68879977-1C9D-4B71-B8CA-E9D8EACFCFC5}" presName="descendantText" presStyleLbl="alignAcc1" presStyleIdx="3" presStyleCnt="6">
        <dgm:presLayoutVars>
          <dgm:bulletEnabled val="1"/>
        </dgm:presLayoutVars>
      </dgm:prSet>
      <dgm:spPr/>
      <dgm:t>
        <a:bodyPr/>
        <a:lstStyle/>
        <a:p>
          <a:endParaRPr lang="en-US"/>
        </a:p>
      </dgm:t>
    </dgm:pt>
    <dgm:pt modelId="{C9C3058C-5C55-47E7-9A2B-B3F8D9D48D01}" type="pres">
      <dgm:prSet presAssocID="{0D6F8F69-0FCD-451A-8469-B8626D5F159A}" presName="sp" presStyleCnt="0"/>
      <dgm:spPr/>
    </dgm:pt>
    <dgm:pt modelId="{508A3BB7-E0C1-4646-BE7A-0FC6B4DAB306}" type="pres">
      <dgm:prSet presAssocID="{06DDE253-3A16-4FDE-94EF-BB26116B30B6}" presName="composite" presStyleCnt="0"/>
      <dgm:spPr/>
    </dgm:pt>
    <dgm:pt modelId="{1214399E-611A-400A-8F0E-0DF5B2CC7F00}" type="pres">
      <dgm:prSet presAssocID="{06DDE253-3A16-4FDE-94EF-BB26116B30B6}" presName="parentText" presStyleLbl="alignNode1" presStyleIdx="4" presStyleCnt="6">
        <dgm:presLayoutVars>
          <dgm:chMax val="1"/>
          <dgm:bulletEnabled val="1"/>
        </dgm:presLayoutVars>
      </dgm:prSet>
      <dgm:spPr/>
      <dgm:t>
        <a:bodyPr/>
        <a:lstStyle/>
        <a:p>
          <a:endParaRPr lang="en-US"/>
        </a:p>
      </dgm:t>
    </dgm:pt>
    <dgm:pt modelId="{E7A03449-6CFF-426F-887B-915BAF09A769}" type="pres">
      <dgm:prSet presAssocID="{06DDE253-3A16-4FDE-94EF-BB26116B30B6}" presName="descendantText" presStyleLbl="alignAcc1" presStyleIdx="4" presStyleCnt="6">
        <dgm:presLayoutVars>
          <dgm:bulletEnabled val="1"/>
        </dgm:presLayoutVars>
      </dgm:prSet>
      <dgm:spPr/>
      <dgm:t>
        <a:bodyPr/>
        <a:lstStyle/>
        <a:p>
          <a:endParaRPr lang="en-US"/>
        </a:p>
      </dgm:t>
    </dgm:pt>
    <dgm:pt modelId="{CE3B83CE-A0FD-4F41-BF9D-AA58ADED57B7}" type="pres">
      <dgm:prSet presAssocID="{977C18DD-EC34-4BEB-865F-CBA8CF42EBF0}" presName="sp" presStyleCnt="0"/>
      <dgm:spPr/>
    </dgm:pt>
    <dgm:pt modelId="{5354EC9D-EB59-4408-AD48-58E38DD5E991}" type="pres">
      <dgm:prSet presAssocID="{16617A0E-7E29-428B-8D5A-ECF4371D77A7}" presName="composite" presStyleCnt="0"/>
      <dgm:spPr/>
    </dgm:pt>
    <dgm:pt modelId="{AD88DCA3-7AF7-479D-8339-C248281E1BEE}" type="pres">
      <dgm:prSet presAssocID="{16617A0E-7E29-428B-8D5A-ECF4371D77A7}" presName="parentText" presStyleLbl="alignNode1" presStyleIdx="5" presStyleCnt="6">
        <dgm:presLayoutVars>
          <dgm:chMax val="1"/>
          <dgm:bulletEnabled val="1"/>
        </dgm:presLayoutVars>
      </dgm:prSet>
      <dgm:spPr/>
      <dgm:t>
        <a:bodyPr/>
        <a:lstStyle/>
        <a:p>
          <a:endParaRPr lang="en-US"/>
        </a:p>
      </dgm:t>
    </dgm:pt>
    <dgm:pt modelId="{06A90EC1-3DBD-4647-90FC-1D016F9D7A19}" type="pres">
      <dgm:prSet presAssocID="{16617A0E-7E29-428B-8D5A-ECF4371D77A7}" presName="descendantText" presStyleLbl="alignAcc1" presStyleIdx="5" presStyleCnt="6">
        <dgm:presLayoutVars>
          <dgm:bulletEnabled val="1"/>
        </dgm:presLayoutVars>
      </dgm:prSet>
      <dgm:spPr/>
      <dgm:t>
        <a:bodyPr/>
        <a:lstStyle/>
        <a:p>
          <a:endParaRPr lang="en-US"/>
        </a:p>
      </dgm:t>
    </dgm:pt>
  </dgm:ptLst>
  <dgm:cxnLst>
    <dgm:cxn modelId="{CDB2CAC3-7FEC-45D4-AA99-6E99B8C93E83}" type="presOf" srcId="{955B7CB3-C78F-4E7C-A399-2CDC8268C718}" destId="{A4DB7D0F-9E78-4676-8FA9-84B4D15B03F2}" srcOrd="0" destOrd="0" presId="urn:microsoft.com/office/officeart/2005/8/layout/chevron2"/>
    <dgm:cxn modelId="{5ADD140C-09E1-4CBF-87B9-8216C962732E}" srcId="{82EDC0F1-2915-4783-8CFF-A39EF167E530}" destId="{56BA0678-0712-4E18-AAD6-0D69AC9B6B8A}" srcOrd="0" destOrd="0" parTransId="{8CF1F6A1-4EE1-4DAA-ABDD-81BC07753CE8}" sibTransId="{90F188CE-4FEE-4032-9709-976DBB2E3E09}"/>
    <dgm:cxn modelId="{F5309DCF-E008-4663-8EA2-F950BB91E142}" srcId="{68879977-1C9D-4B71-B8CA-E9D8EACFCFC5}" destId="{753FF534-C404-4FA9-89D1-210DFF862F80}" srcOrd="0" destOrd="0" parTransId="{2718D5D0-8A44-4ED5-BB9D-530D00FBC1C7}" sibTransId="{FBA9A394-7B7C-4889-B4D3-C6C6EEC2E362}"/>
    <dgm:cxn modelId="{313E0CE9-B883-4124-AB5A-122F81018B33}" type="presOf" srcId="{753FF534-C404-4FA9-89D1-210DFF862F80}" destId="{D126B723-9298-4521-9894-02EE1BDCE961}" srcOrd="0" destOrd="0" presId="urn:microsoft.com/office/officeart/2005/8/layout/chevron2"/>
    <dgm:cxn modelId="{403B16DC-C011-443B-BA72-C4CD38BF4B59}" type="presOf" srcId="{64C4DB84-BCB3-4F77-931C-72A36F08F9C2}" destId="{E7A03449-6CFF-426F-887B-915BAF09A769}" srcOrd="0" destOrd="0" presId="urn:microsoft.com/office/officeart/2005/8/layout/chevron2"/>
    <dgm:cxn modelId="{65F2EB51-8F88-4A34-A46B-8E751C0E3878}" type="presOf" srcId="{82EDC0F1-2915-4783-8CFF-A39EF167E530}" destId="{B6E6AAE9-BFE8-4E65-8268-645A4E44E3A8}" srcOrd="0" destOrd="0" presId="urn:microsoft.com/office/officeart/2005/8/layout/chevron2"/>
    <dgm:cxn modelId="{6A370D1E-D025-49BC-B6C5-CA99E17475C2}" srcId="{1C33F40C-8A41-47EF-B8B0-8100B1A62D3D}" destId="{955B7CB3-C78F-4E7C-A399-2CDC8268C718}" srcOrd="0" destOrd="0" parTransId="{CFFADCD2-9027-4866-A14B-AA3631846F45}" sibTransId="{D374E4D5-E9EA-47CA-92DF-CE7D660655A2}"/>
    <dgm:cxn modelId="{4EA41F3B-8AC8-4D10-8A83-24AD60302990}" type="presOf" srcId="{06DDE253-3A16-4FDE-94EF-BB26116B30B6}" destId="{1214399E-611A-400A-8F0E-0DF5B2CC7F00}" srcOrd="0" destOrd="0" presId="urn:microsoft.com/office/officeart/2005/8/layout/chevron2"/>
    <dgm:cxn modelId="{90C5362C-4591-402E-B05D-B03DC85B3267}" type="presOf" srcId="{87C5A831-903E-411B-8338-29D33606261B}" destId="{CC085629-29E4-4643-8F0A-16DC7A3F67E4}" srcOrd="0" destOrd="0" presId="urn:microsoft.com/office/officeart/2005/8/layout/chevron2"/>
    <dgm:cxn modelId="{4201126B-20E0-4331-94AC-27884DD343AA}" srcId="{16BAA71C-4627-441D-936C-0BD99A90BC26}" destId="{68879977-1C9D-4B71-B8CA-E9D8EACFCFC5}" srcOrd="3" destOrd="0" parTransId="{511642AB-5864-4CC3-8DC6-464D4D4C3E00}" sibTransId="{0D6F8F69-0FCD-451A-8469-B8626D5F159A}"/>
    <dgm:cxn modelId="{BD4640A5-48C1-43C7-826F-6D16753837F7}" type="presOf" srcId="{16BAA71C-4627-441D-936C-0BD99A90BC26}" destId="{03CC9CAB-AE4E-47DF-BBF2-7AC2DB9E3EAE}" srcOrd="0" destOrd="0" presId="urn:microsoft.com/office/officeart/2005/8/layout/chevron2"/>
    <dgm:cxn modelId="{6E9D60CA-151B-40B7-8A82-A5F1E8FC1076}" srcId="{87C5A831-903E-411B-8338-29D33606261B}" destId="{10D2A159-C519-4910-8401-A4758C751D53}" srcOrd="0" destOrd="0" parTransId="{3D4A3C60-835B-4E10-BD68-49A9783F8E16}" sibTransId="{FB613729-9306-4CDE-BEF5-B8A59576515A}"/>
    <dgm:cxn modelId="{4B46B4A0-1324-4B45-9B64-6A9DDAD12A11}" srcId="{16BAA71C-4627-441D-936C-0BD99A90BC26}" destId="{1C33F40C-8A41-47EF-B8B0-8100B1A62D3D}" srcOrd="2" destOrd="0" parTransId="{8CC75E47-D833-4091-BBA6-19CCD24F06D5}" sibTransId="{F7726FA7-FF72-4E97-BB61-A9BA557E6F5E}"/>
    <dgm:cxn modelId="{2B4C1376-E4FD-4548-9F03-1DE7B75DB222}" type="presOf" srcId="{1C33F40C-8A41-47EF-B8B0-8100B1A62D3D}" destId="{356026A4-63F9-46CE-8E0A-86A1FDDBD1F2}" srcOrd="0" destOrd="0" presId="urn:microsoft.com/office/officeart/2005/8/layout/chevron2"/>
    <dgm:cxn modelId="{3178C6F9-E47C-4FAD-9F60-E26F07CD14A9}" srcId="{06DDE253-3A16-4FDE-94EF-BB26116B30B6}" destId="{64C4DB84-BCB3-4F77-931C-72A36F08F9C2}" srcOrd="0" destOrd="0" parTransId="{DA6D3E05-DAB8-4370-96D8-0AC566509983}" sibTransId="{2DB38737-BEFF-4CBF-9715-BEA049C3A72B}"/>
    <dgm:cxn modelId="{E08321D8-58C7-4A9E-9C4E-3D8C1AC08E36}" srcId="{16617A0E-7E29-428B-8D5A-ECF4371D77A7}" destId="{C10BB307-198B-4514-B37C-8E3A70975FBE}" srcOrd="0" destOrd="0" parTransId="{0E0B3663-EA31-44BF-AACC-7A68079163B1}" sibTransId="{7EE9B78B-EE50-4584-B3CD-DA84017CB264}"/>
    <dgm:cxn modelId="{ED1CC759-A237-47FE-BCFE-63B226C1F92B}" srcId="{16BAA71C-4627-441D-936C-0BD99A90BC26}" destId="{16617A0E-7E29-428B-8D5A-ECF4371D77A7}" srcOrd="5" destOrd="0" parTransId="{3D461ADA-BF27-45E5-8F1B-FCA52F458D78}" sibTransId="{224A6A49-701E-4552-8896-6037CE6DABB0}"/>
    <dgm:cxn modelId="{1602C207-DEFF-4C22-9690-F2B58862150E}" type="presOf" srcId="{C10BB307-198B-4514-B37C-8E3A70975FBE}" destId="{06A90EC1-3DBD-4647-90FC-1D016F9D7A19}" srcOrd="0" destOrd="0" presId="urn:microsoft.com/office/officeart/2005/8/layout/chevron2"/>
    <dgm:cxn modelId="{393D1D45-E201-4940-B1CC-61440BF3E648}" type="presOf" srcId="{10D2A159-C519-4910-8401-A4758C751D53}" destId="{615B4C92-6B73-43F0-94D9-493148356AC6}" srcOrd="0" destOrd="0" presId="urn:microsoft.com/office/officeart/2005/8/layout/chevron2"/>
    <dgm:cxn modelId="{0841EF7A-214E-4487-9BB2-2A8B0CC07D80}" srcId="{16BAA71C-4627-441D-936C-0BD99A90BC26}" destId="{82EDC0F1-2915-4783-8CFF-A39EF167E530}" srcOrd="1" destOrd="0" parTransId="{1CBEAE04-F375-400A-8374-687717010D2F}" sibTransId="{813993F0-4E52-42E2-8C00-491565E430A9}"/>
    <dgm:cxn modelId="{C54D9988-E4F1-4859-9B3F-C54A13B63599}" type="presOf" srcId="{16617A0E-7E29-428B-8D5A-ECF4371D77A7}" destId="{AD88DCA3-7AF7-479D-8339-C248281E1BEE}" srcOrd="0" destOrd="0" presId="urn:microsoft.com/office/officeart/2005/8/layout/chevron2"/>
    <dgm:cxn modelId="{F1C2A5C8-6379-45E0-9D9A-8582FF3A8DA2}" type="presOf" srcId="{56BA0678-0712-4E18-AAD6-0D69AC9B6B8A}" destId="{02ECA24A-3437-4B9B-8FE2-CC7F5F656E68}" srcOrd="0" destOrd="0" presId="urn:microsoft.com/office/officeart/2005/8/layout/chevron2"/>
    <dgm:cxn modelId="{91041C9F-C973-412B-A2B0-B9114A88F78E}" srcId="{16BAA71C-4627-441D-936C-0BD99A90BC26}" destId="{06DDE253-3A16-4FDE-94EF-BB26116B30B6}" srcOrd="4" destOrd="0" parTransId="{0E77FA57-3CD8-4BC9-8CB9-D46D7F862737}" sibTransId="{977C18DD-EC34-4BEB-865F-CBA8CF42EBF0}"/>
    <dgm:cxn modelId="{1969A312-77A0-4E34-B41D-EBE151BF558F}" type="presOf" srcId="{68879977-1C9D-4B71-B8CA-E9D8EACFCFC5}" destId="{E18D3CF9-27BF-4A97-A6F2-B7EB4B7B9855}" srcOrd="0" destOrd="0" presId="urn:microsoft.com/office/officeart/2005/8/layout/chevron2"/>
    <dgm:cxn modelId="{3A35D985-039D-4E3D-A375-6989A33328DC}" srcId="{16BAA71C-4627-441D-936C-0BD99A90BC26}" destId="{87C5A831-903E-411B-8338-29D33606261B}" srcOrd="0" destOrd="0" parTransId="{72B1E253-A5A4-42B9-AC22-41316A900478}" sibTransId="{0A1C2D3D-1B34-409A-85D6-CF8B6B8C70BE}"/>
    <dgm:cxn modelId="{D4FB732D-BB49-411F-9BD1-2B45C7CABA2F}" type="presParOf" srcId="{03CC9CAB-AE4E-47DF-BBF2-7AC2DB9E3EAE}" destId="{98836DD2-D7A2-430A-8472-D175675B1023}" srcOrd="0" destOrd="0" presId="urn:microsoft.com/office/officeart/2005/8/layout/chevron2"/>
    <dgm:cxn modelId="{84F5D52E-B46A-404F-9945-4938DBE38E95}" type="presParOf" srcId="{98836DD2-D7A2-430A-8472-D175675B1023}" destId="{CC085629-29E4-4643-8F0A-16DC7A3F67E4}" srcOrd="0" destOrd="0" presId="urn:microsoft.com/office/officeart/2005/8/layout/chevron2"/>
    <dgm:cxn modelId="{68D7F39B-7AE4-4880-AC33-A2DDA672C155}" type="presParOf" srcId="{98836DD2-D7A2-430A-8472-D175675B1023}" destId="{615B4C92-6B73-43F0-94D9-493148356AC6}" srcOrd="1" destOrd="0" presId="urn:microsoft.com/office/officeart/2005/8/layout/chevron2"/>
    <dgm:cxn modelId="{A9D89CC2-A83E-4760-8153-068F696EB378}" type="presParOf" srcId="{03CC9CAB-AE4E-47DF-BBF2-7AC2DB9E3EAE}" destId="{929FBB89-4B30-4A61-854C-902A590F9F3B}" srcOrd="1" destOrd="0" presId="urn:microsoft.com/office/officeart/2005/8/layout/chevron2"/>
    <dgm:cxn modelId="{27738FE0-F810-4604-9138-C3611D5B15CB}" type="presParOf" srcId="{03CC9CAB-AE4E-47DF-BBF2-7AC2DB9E3EAE}" destId="{FFB4FEBF-A5A4-414F-A8D7-BD780C2ABD2A}" srcOrd="2" destOrd="0" presId="urn:microsoft.com/office/officeart/2005/8/layout/chevron2"/>
    <dgm:cxn modelId="{92CECB75-F341-4B1F-BBFD-565E8F004A2D}" type="presParOf" srcId="{FFB4FEBF-A5A4-414F-A8D7-BD780C2ABD2A}" destId="{B6E6AAE9-BFE8-4E65-8268-645A4E44E3A8}" srcOrd="0" destOrd="0" presId="urn:microsoft.com/office/officeart/2005/8/layout/chevron2"/>
    <dgm:cxn modelId="{2B63644B-A879-4B49-88D3-5BCAFD14B60E}" type="presParOf" srcId="{FFB4FEBF-A5A4-414F-A8D7-BD780C2ABD2A}" destId="{02ECA24A-3437-4B9B-8FE2-CC7F5F656E68}" srcOrd="1" destOrd="0" presId="urn:microsoft.com/office/officeart/2005/8/layout/chevron2"/>
    <dgm:cxn modelId="{B36FD601-F150-4A93-91C7-12D99B0A9FED}" type="presParOf" srcId="{03CC9CAB-AE4E-47DF-BBF2-7AC2DB9E3EAE}" destId="{4F9B93C8-39BC-437A-8DD7-F5861169A20B}" srcOrd="3" destOrd="0" presId="urn:microsoft.com/office/officeart/2005/8/layout/chevron2"/>
    <dgm:cxn modelId="{C0C0CDC8-F5CA-4049-8EE5-7A3F0CD30070}" type="presParOf" srcId="{03CC9CAB-AE4E-47DF-BBF2-7AC2DB9E3EAE}" destId="{40E17BB7-E410-47EB-84CF-F317A106E35E}" srcOrd="4" destOrd="0" presId="urn:microsoft.com/office/officeart/2005/8/layout/chevron2"/>
    <dgm:cxn modelId="{B0DEFBD2-2B7E-407F-B56F-ACC43B765624}" type="presParOf" srcId="{40E17BB7-E410-47EB-84CF-F317A106E35E}" destId="{356026A4-63F9-46CE-8E0A-86A1FDDBD1F2}" srcOrd="0" destOrd="0" presId="urn:microsoft.com/office/officeart/2005/8/layout/chevron2"/>
    <dgm:cxn modelId="{7599F52D-E61C-4372-9EF2-3E9B88F4E081}" type="presParOf" srcId="{40E17BB7-E410-47EB-84CF-F317A106E35E}" destId="{A4DB7D0F-9E78-4676-8FA9-84B4D15B03F2}" srcOrd="1" destOrd="0" presId="urn:microsoft.com/office/officeart/2005/8/layout/chevron2"/>
    <dgm:cxn modelId="{01F085BC-2295-4D6B-991C-9A8B3FD4BB85}" type="presParOf" srcId="{03CC9CAB-AE4E-47DF-BBF2-7AC2DB9E3EAE}" destId="{56ADC544-F93C-4BCE-9CCB-30AA4592B0E1}" srcOrd="5" destOrd="0" presId="urn:microsoft.com/office/officeart/2005/8/layout/chevron2"/>
    <dgm:cxn modelId="{8D9ED0C9-5AE5-4C09-9A4F-9A4EAFC4CC90}" type="presParOf" srcId="{03CC9CAB-AE4E-47DF-BBF2-7AC2DB9E3EAE}" destId="{48F38973-2ED2-46BD-B977-4F6033F11A3E}" srcOrd="6" destOrd="0" presId="urn:microsoft.com/office/officeart/2005/8/layout/chevron2"/>
    <dgm:cxn modelId="{2E630FC5-E16C-4449-8060-E572A5B29028}" type="presParOf" srcId="{48F38973-2ED2-46BD-B977-4F6033F11A3E}" destId="{E18D3CF9-27BF-4A97-A6F2-B7EB4B7B9855}" srcOrd="0" destOrd="0" presId="urn:microsoft.com/office/officeart/2005/8/layout/chevron2"/>
    <dgm:cxn modelId="{F7892CD1-1C19-44B3-9286-4C968302BAC1}" type="presParOf" srcId="{48F38973-2ED2-46BD-B977-4F6033F11A3E}" destId="{D126B723-9298-4521-9894-02EE1BDCE961}" srcOrd="1" destOrd="0" presId="urn:microsoft.com/office/officeart/2005/8/layout/chevron2"/>
    <dgm:cxn modelId="{613D6EE8-0D64-44C5-B3C9-C842EFDD6FD8}" type="presParOf" srcId="{03CC9CAB-AE4E-47DF-BBF2-7AC2DB9E3EAE}" destId="{C9C3058C-5C55-47E7-9A2B-B3F8D9D48D01}" srcOrd="7" destOrd="0" presId="urn:microsoft.com/office/officeart/2005/8/layout/chevron2"/>
    <dgm:cxn modelId="{5D532754-4096-4718-AD41-DFCFF7FB39FB}" type="presParOf" srcId="{03CC9CAB-AE4E-47DF-BBF2-7AC2DB9E3EAE}" destId="{508A3BB7-E0C1-4646-BE7A-0FC6B4DAB306}" srcOrd="8" destOrd="0" presId="urn:microsoft.com/office/officeart/2005/8/layout/chevron2"/>
    <dgm:cxn modelId="{2143B7AE-53EF-446F-96E4-4C0814EEED42}" type="presParOf" srcId="{508A3BB7-E0C1-4646-BE7A-0FC6B4DAB306}" destId="{1214399E-611A-400A-8F0E-0DF5B2CC7F00}" srcOrd="0" destOrd="0" presId="urn:microsoft.com/office/officeart/2005/8/layout/chevron2"/>
    <dgm:cxn modelId="{5E928497-A6D9-45E1-8E41-72BE41420D23}" type="presParOf" srcId="{508A3BB7-E0C1-4646-BE7A-0FC6B4DAB306}" destId="{E7A03449-6CFF-426F-887B-915BAF09A769}" srcOrd="1" destOrd="0" presId="urn:microsoft.com/office/officeart/2005/8/layout/chevron2"/>
    <dgm:cxn modelId="{B1993A9C-1C2D-4D2D-A22D-8F53CFD9F8E1}" type="presParOf" srcId="{03CC9CAB-AE4E-47DF-BBF2-7AC2DB9E3EAE}" destId="{CE3B83CE-A0FD-4F41-BF9D-AA58ADED57B7}" srcOrd="9" destOrd="0" presId="urn:microsoft.com/office/officeart/2005/8/layout/chevron2"/>
    <dgm:cxn modelId="{B37DCFE1-A3AE-405C-9514-428DC4C896FD}" type="presParOf" srcId="{03CC9CAB-AE4E-47DF-BBF2-7AC2DB9E3EAE}" destId="{5354EC9D-EB59-4408-AD48-58E38DD5E991}" srcOrd="10" destOrd="0" presId="urn:microsoft.com/office/officeart/2005/8/layout/chevron2"/>
    <dgm:cxn modelId="{2014E08D-4A87-4AAC-B617-08075D0F0940}" type="presParOf" srcId="{5354EC9D-EB59-4408-AD48-58E38DD5E991}" destId="{AD88DCA3-7AF7-479D-8339-C248281E1BEE}" srcOrd="0" destOrd="0" presId="urn:microsoft.com/office/officeart/2005/8/layout/chevron2"/>
    <dgm:cxn modelId="{690CC2C9-37E4-4CF1-BE0A-1FAAABD011A0}" type="presParOf" srcId="{5354EC9D-EB59-4408-AD48-58E38DD5E991}" destId="{06A90EC1-3DBD-4647-90FC-1D016F9D7A19}" srcOrd="1" destOrd="0" presId="urn:microsoft.com/office/officeart/2005/8/layout/chevron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4396457-4C7D-428C-84EE-363C75E887A8}" type="doc">
      <dgm:prSet loTypeId="urn:microsoft.com/office/officeart/2005/8/layout/chevronAccent+Icon" loCatId="process" qsTypeId="urn:microsoft.com/office/officeart/2005/8/quickstyle/simple1" qsCatId="simple" csTypeId="urn:microsoft.com/office/officeart/2005/8/colors/accent1_2" csCatId="accent1" phldr="1"/>
      <dgm:spPr/>
    </dgm:pt>
    <dgm:pt modelId="{0163B525-AAC6-4F32-A828-6C6C06A2C2BC}">
      <dgm:prSet phldrT="[Text]" custT="1"/>
      <dgm:spPr>
        <a:ln>
          <a:solidFill>
            <a:srgbClr val="325083"/>
          </a:solidFill>
        </a:ln>
      </dgm:spPr>
      <dgm:t>
        <a:bodyPr/>
        <a:lstStyle/>
        <a:p>
          <a:r>
            <a:rPr lang="en-GB" sz="2400" dirty="0" smtClean="0">
              <a:solidFill>
                <a:schemeClr val="tx1">
                  <a:lumMod val="65000"/>
                  <a:lumOff val="35000"/>
                </a:schemeClr>
              </a:solidFill>
              <a:latin typeface="Ubuntu-Light"/>
              <a:cs typeface="Ubuntu-Light"/>
            </a:rPr>
            <a:t>3 </a:t>
          </a:r>
          <a:r>
            <a:rPr lang="en-GB" sz="2400" dirty="0" err="1" smtClean="0">
              <a:solidFill>
                <a:schemeClr val="tx1">
                  <a:lumMod val="65000"/>
                  <a:lumOff val="35000"/>
                </a:schemeClr>
              </a:solidFill>
              <a:latin typeface="Ubuntu-Light"/>
              <a:cs typeface="Ubuntu-Light"/>
            </a:rPr>
            <a:t>gweithdy</a:t>
          </a:r>
          <a:r>
            <a:rPr lang="en-GB" sz="2400" dirty="0" smtClean="0">
              <a:solidFill>
                <a:schemeClr val="tx1">
                  <a:lumMod val="65000"/>
                  <a:lumOff val="35000"/>
                </a:schemeClr>
              </a:solidFill>
              <a:latin typeface="Ubuntu-Light"/>
              <a:cs typeface="Ubuntu-Light"/>
            </a:rPr>
            <a:t> </a:t>
          </a:r>
          <a:r>
            <a:rPr lang="en-GB" sz="2400" dirty="0" err="1" smtClean="0">
              <a:solidFill>
                <a:schemeClr val="tx1">
                  <a:lumMod val="65000"/>
                  <a:lumOff val="35000"/>
                </a:schemeClr>
              </a:solidFill>
              <a:latin typeface="Ubuntu-Light"/>
              <a:cs typeface="Ubuntu-Light"/>
            </a:rPr>
            <a:t>ar-lein</a:t>
          </a:r>
          <a:r>
            <a:rPr lang="en-GB" sz="2400" dirty="0" smtClean="0">
              <a:solidFill>
                <a:schemeClr val="tx1">
                  <a:lumMod val="65000"/>
                  <a:lumOff val="35000"/>
                </a:schemeClr>
              </a:solidFill>
              <a:latin typeface="Ubuntu-Light"/>
              <a:cs typeface="Ubuntu-Light"/>
            </a:rPr>
            <a:t> </a:t>
          </a:r>
          <a:r>
            <a:rPr lang="en-GB" sz="2400" dirty="0" err="1" smtClean="0">
              <a:solidFill>
                <a:schemeClr val="tx1">
                  <a:lumMod val="65000"/>
                  <a:lumOff val="35000"/>
                </a:schemeClr>
              </a:solidFill>
              <a:latin typeface="Ubuntu-Light"/>
              <a:cs typeface="Ubuntu-Light"/>
            </a:rPr>
            <a:t>gan</a:t>
          </a:r>
          <a:r>
            <a:rPr lang="en-GB" sz="2400" dirty="0" smtClean="0">
              <a:solidFill>
                <a:schemeClr val="tx1">
                  <a:lumMod val="65000"/>
                  <a:lumOff val="35000"/>
                </a:schemeClr>
              </a:solidFill>
              <a:latin typeface="Ubuntu-Light"/>
              <a:cs typeface="Ubuntu-Light"/>
            </a:rPr>
            <a:t> </a:t>
          </a:r>
          <a:r>
            <a:rPr lang="en-GB" sz="2400" dirty="0" err="1" smtClean="0">
              <a:solidFill>
                <a:schemeClr val="tx1">
                  <a:lumMod val="65000"/>
                  <a:lumOff val="35000"/>
                </a:schemeClr>
              </a:solidFill>
              <a:latin typeface="Ubuntu-Light"/>
              <a:cs typeface="Ubuntu-Light"/>
            </a:rPr>
            <a:t>ddefnyddio</a:t>
          </a:r>
          <a:r>
            <a:rPr lang="en-GB" sz="2400" dirty="0" smtClean="0">
              <a:solidFill>
                <a:schemeClr val="tx1">
                  <a:lumMod val="65000"/>
                  <a:lumOff val="35000"/>
                </a:schemeClr>
              </a:solidFill>
              <a:latin typeface="Ubuntu-Light"/>
              <a:cs typeface="Ubuntu-Light"/>
            </a:rPr>
            <a:t> MIRO</a:t>
          </a:r>
          <a:br>
            <a:rPr lang="en-GB" sz="2400" dirty="0" smtClean="0">
              <a:solidFill>
                <a:schemeClr val="tx1">
                  <a:lumMod val="65000"/>
                  <a:lumOff val="35000"/>
                </a:schemeClr>
              </a:solidFill>
              <a:latin typeface="Ubuntu-Light"/>
              <a:cs typeface="Ubuntu-Light"/>
            </a:rPr>
          </a:br>
          <a:r>
            <a:rPr lang="en-GB" sz="2400" dirty="0" smtClean="0">
              <a:solidFill>
                <a:srgbClr val="002060"/>
              </a:solidFill>
              <a:latin typeface="Ubuntu-Light"/>
              <a:cs typeface="Ubuntu-Light"/>
            </a:rPr>
            <a:t>3 online workshops using MIRO</a:t>
          </a:r>
          <a:endParaRPr lang="en-US" sz="2400" dirty="0"/>
        </a:p>
      </dgm:t>
    </dgm:pt>
    <dgm:pt modelId="{B969D95D-AE07-4D1F-B947-3C827020B85E}" type="parTrans" cxnId="{BE10769D-949F-43AD-9812-319143C98B65}">
      <dgm:prSet/>
      <dgm:spPr/>
      <dgm:t>
        <a:bodyPr/>
        <a:lstStyle/>
        <a:p>
          <a:endParaRPr lang="en-US" sz="6000"/>
        </a:p>
      </dgm:t>
    </dgm:pt>
    <dgm:pt modelId="{6FCA0E4D-7DCD-404D-BD44-4C0D202117D8}" type="sibTrans" cxnId="{BE10769D-949F-43AD-9812-319143C98B65}">
      <dgm:prSet/>
      <dgm:spPr/>
      <dgm:t>
        <a:bodyPr/>
        <a:lstStyle/>
        <a:p>
          <a:endParaRPr lang="en-US" sz="6000"/>
        </a:p>
      </dgm:t>
    </dgm:pt>
    <dgm:pt modelId="{3C391E26-E9AE-4C6F-8A00-FFE0214A3AE2}">
      <dgm:prSet custT="1"/>
      <dgm:spPr>
        <a:ln>
          <a:solidFill>
            <a:srgbClr val="40A294"/>
          </a:solidFill>
        </a:ln>
      </dgm:spPr>
      <dgm:t>
        <a:bodyPr/>
        <a:lstStyle/>
        <a:p>
          <a:r>
            <a:rPr lang="en-GB" sz="2400" dirty="0" err="1" smtClean="0">
              <a:solidFill>
                <a:schemeClr val="tx1">
                  <a:lumMod val="65000"/>
                  <a:lumOff val="35000"/>
                </a:schemeClr>
              </a:solidFill>
              <a:latin typeface="Ubuntu-Light"/>
              <a:cs typeface="Ubuntu-Light"/>
            </a:rPr>
            <a:t>Amlygwyd</a:t>
          </a:r>
          <a:r>
            <a:rPr lang="en-GB" sz="2400" dirty="0" smtClean="0">
              <a:solidFill>
                <a:schemeClr val="tx1">
                  <a:lumMod val="65000"/>
                  <a:lumOff val="35000"/>
                </a:schemeClr>
              </a:solidFill>
              <a:latin typeface="Ubuntu-Light"/>
              <a:cs typeface="Ubuntu-Light"/>
            </a:rPr>
            <a:t> </a:t>
          </a:r>
          <a:r>
            <a:rPr lang="en-GB" sz="2400" dirty="0" err="1" smtClean="0">
              <a:solidFill>
                <a:schemeClr val="tx1">
                  <a:lumMod val="65000"/>
                  <a:lumOff val="35000"/>
                </a:schemeClr>
              </a:solidFill>
              <a:latin typeface="Ubuntu-Light"/>
              <a:cs typeface="Ubuntu-Light"/>
            </a:rPr>
            <a:t>ffactorau</a:t>
          </a:r>
          <a:r>
            <a:rPr lang="en-GB" sz="2400" dirty="0" smtClean="0">
              <a:solidFill>
                <a:schemeClr val="tx1">
                  <a:lumMod val="65000"/>
                  <a:lumOff val="35000"/>
                </a:schemeClr>
              </a:solidFill>
              <a:latin typeface="Ubuntu-Light"/>
              <a:cs typeface="Ubuntu-Light"/>
            </a:rPr>
            <a:t> o </a:t>
          </a:r>
          <a:r>
            <a:rPr lang="en-GB" sz="2400" dirty="0" err="1" smtClean="0">
              <a:solidFill>
                <a:schemeClr val="tx1">
                  <a:lumMod val="65000"/>
                  <a:lumOff val="35000"/>
                </a:schemeClr>
              </a:solidFill>
              <a:latin typeface="Ubuntu-Light"/>
              <a:cs typeface="Ubuntu-Light"/>
            </a:rPr>
            <a:t>dan</a:t>
          </a:r>
          <a:r>
            <a:rPr lang="en-GB" sz="2400" dirty="0" smtClean="0">
              <a:solidFill>
                <a:schemeClr val="tx1">
                  <a:lumMod val="65000"/>
                  <a:lumOff val="35000"/>
                </a:schemeClr>
              </a:solidFill>
              <a:latin typeface="Ubuntu-Light"/>
              <a:cs typeface="Ubuntu-Light"/>
            </a:rPr>
            <a:t> 5 </a:t>
          </a:r>
          <a:r>
            <a:rPr lang="en-GB" sz="2400" dirty="0" err="1" smtClean="0">
              <a:solidFill>
                <a:schemeClr val="tx1">
                  <a:lumMod val="65000"/>
                  <a:lumOff val="35000"/>
                </a:schemeClr>
              </a:solidFill>
              <a:latin typeface="Ubuntu-Light"/>
              <a:cs typeface="Ubuntu-Light"/>
            </a:rPr>
            <a:t>thema</a:t>
          </a:r>
          <a:r>
            <a:rPr lang="en-GB" sz="2400" dirty="0" smtClean="0">
              <a:solidFill>
                <a:schemeClr val="tx1">
                  <a:lumMod val="65000"/>
                  <a:lumOff val="35000"/>
                </a:schemeClr>
              </a:solidFill>
              <a:latin typeface="Ubuntu-Light"/>
              <a:cs typeface="Ubuntu-Light"/>
            </a:rPr>
            <a:t/>
          </a:r>
          <a:br>
            <a:rPr lang="en-GB" sz="2400" dirty="0" smtClean="0">
              <a:solidFill>
                <a:schemeClr val="tx1">
                  <a:lumMod val="65000"/>
                  <a:lumOff val="35000"/>
                </a:schemeClr>
              </a:solidFill>
              <a:latin typeface="Ubuntu-Light"/>
              <a:cs typeface="Ubuntu-Light"/>
            </a:rPr>
          </a:br>
          <a:r>
            <a:rPr lang="en-GB" sz="2400" dirty="0" smtClean="0">
              <a:solidFill>
                <a:srgbClr val="002060"/>
              </a:solidFill>
              <a:latin typeface="Ubuntu-Light"/>
              <a:cs typeface="Ubuntu-Light"/>
            </a:rPr>
            <a:t>Identified factors under 5 themes </a:t>
          </a:r>
          <a:endParaRPr lang="en-GB" sz="2400" dirty="0">
            <a:solidFill>
              <a:srgbClr val="002060"/>
            </a:solidFill>
            <a:latin typeface="Ubuntu-Light"/>
            <a:cs typeface="Ubuntu-Light"/>
          </a:endParaRPr>
        </a:p>
      </dgm:t>
    </dgm:pt>
    <dgm:pt modelId="{486F277D-64CE-4810-8E1D-57609C431827}" type="parTrans" cxnId="{0972DBBD-3DB2-4AE1-A869-6F6D01EACA6D}">
      <dgm:prSet/>
      <dgm:spPr/>
      <dgm:t>
        <a:bodyPr/>
        <a:lstStyle/>
        <a:p>
          <a:endParaRPr lang="en-US" sz="6000"/>
        </a:p>
      </dgm:t>
    </dgm:pt>
    <dgm:pt modelId="{4C6BB7C5-1FCA-48B3-B9B1-3D4D4A2EBA92}" type="sibTrans" cxnId="{0972DBBD-3DB2-4AE1-A869-6F6D01EACA6D}">
      <dgm:prSet/>
      <dgm:spPr/>
      <dgm:t>
        <a:bodyPr/>
        <a:lstStyle/>
        <a:p>
          <a:endParaRPr lang="en-US" sz="6000"/>
        </a:p>
      </dgm:t>
    </dgm:pt>
    <dgm:pt modelId="{DA924182-C87C-4288-AB48-448C766766EA}">
      <dgm:prSet custT="1"/>
      <dgm:spPr>
        <a:ln>
          <a:solidFill>
            <a:srgbClr val="E34B8C"/>
          </a:solidFill>
        </a:ln>
      </dgm:spPr>
      <dgm:t>
        <a:bodyPr/>
        <a:lstStyle/>
        <a:p>
          <a:r>
            <a:rPr lang="en-GB" sz="2400" dirty="0" err="1" smtClean="0">
              <a:solidFill>
                <a:schemeClr val="tx1">
                  <a:lumMod val="65000"/>
                  <a:lumOff val="35000"/>
                </a:schemeClr>
              </a:solidFill>
              <a:latin typeface="Ubuntu-Light"/>
              <a:cs typeface="Ubuntu-Light"/>
            </a:rPr>
            <a:t>Cysylltwyd</a:t>
          </a:r>
          <a:r>
            <a:rPr lang="en-GB" sz="2400" dirty="0" smtClean="0">
              <a:solidFill>
                <a:schemeClr val="tx1">
                  <a:lumMod val="65000"/>
                  <a:lumOff val="35000"/>
                </a:schemeClr>
              </a:solidFill>
              <a:latin typeface="Ubuntu-Light"/>
              <a:cs typeface="Ubuntu-Light"/>
            </a:rPr>
            <a:t> y </a:t>
          </a:r>
          <a:r>
            <a:rPr lang="en-GB" sz="2400" dirty="0" err="1" smtClean="0">
              <a:solidFill>
                <a:schemeClr val="tx1">
                  <a:lumMod val="65000"/>
                  <a:lumOff val="35000"/>
                </a:schemeClr>
              </a:solidFill>
              <a:latin typeface="Ubuntu-Light"/>
              <a:cs typeface="Ubuntu-Light"/>
            </a:rPr>
            <a:t>ffactorau</a:t>
          </a:r>
          <a:r>
            <a:rPr lang="en-GB" sz="2400" dirty="0" smtClean="0">
              <a:solidFill>
                <a:schemeClr val="tx1">
                  <a:lumMod val="65000"/>
                  <a:lumOff val="35000"/>
                </a:schemeClr>
              </a:solidFill>
              <a:latin typeface="Ubuntu-Light"/>
              <a:cs typeface="Ubuntu-Light"/>
            </a:rPr>
            <a:t> </a:t>
          </a:r>
          <a:r>
            <a:rPr lang="en-GB" sz="2400" dirty="0" err="1" smtClean="0">
              <a:solidFill>
                <a:schemeClr val="tx1">
                  <a:lumMod val="65000"/>
                  <a:lumOff val="35000"/>
                </a:schemeClr>
              </a:solidFill>
              <a:latin typeface="Ubuntu-Light"/>
              <a:cs typeface="Ubuntu-Light"/>
            </a:rPr>
            <a:t>gan</a:t>
          </a:r>
          <a:r>
            <a:rPr lang="en-GB" sz="2400" dirty="0" smtClean="0">
              <a:solidFill>
                <a:schemeClr val="tx1">
                  <a:lumMod val="65000"/>
                  <a:lumOff val="35000"/>
                </a:schemeClr>
              </a:solidFill>
              <a:latin typeface="Ubuntu-Light"/>
              <a:cs typeface="Ubuntu-Light"/>
            </a:rPr>
            <a:t> </a:t>
          </a:r>
          <a:r>
            <a:rPr lang="en-GB" sz="2400" dirty="0" err="1" smtClean="0">
              <a:solidFill>
                <a:schemeClr val="tx1">
                  <a:lumMod val="65000"/>
                  <a:lumOff val="35000"/>
                </a:schemeClr>
              </a:solidFill>
              <a:latin typeface="Ubuntu-Light"/>
              <a:cs typeface="Ubuntu-Light"/>
            </a:rPr>
            <a:t>grwpiau</a:t>
          </a:r>
          <a:r>
            <a:rPr lang="en-GB" sz="2400" dirty="0" smtClean="0">
              <a:solidFill>
                <a:schemeClr val="tx1">
                  <a:lumMod val="65000"/>
                  <a:lumOff val="35000"/>
                </a:schemeClr>
              </a:solidFill>
              <a:latin typeface="Ubuntu-Light"/>
              <a:cs typeface="Ubuntu-Light"/>
            </a:rPr>
            <a:t> </a:t>
          </a:r>
          <a:r>
            <a:rPr lang="en-GB" sz="2400" dirty="0" err="1" smtClean="0">
              <a:solidFill>
                <a:schemeClr val="tx1">
                  <a:lumMod val="65000"/>
                  <a:lumOff val="35000"/>
                </a:schemeClr>
              </a:solidFill>
              <a:latin typeface="Ubuntu-Light"/>
              <a:cs typeface="Ubuntu-Light"/>
            </a:rPr>
            <a:t>gweithdai</a:t>
          </a:r>
          <a:r>
            <a:rPr lang="en-GB" sz="2400" dirty="0" smtClean="0">
              <a:solidFill>
                <a:schemeClr val="tx1">
                  <a:lumMod val="65000"/>
                  <a:lumOff val="35000"/>
                </a:schemeClr>
              </a:solidFill>
              <a:latin typeface="Ubuntu-Light"/>
              <a:cs typeface="Ubuntu-Light"/>
            </a:rPr>
            <a:t/>
          </a:r>
          <a:br>
            <a:rPr lang="en-GB" sz="2400" dirty="0" smtClean="0">
              <a:solidFill>
                <a:schemeClr val="tx1">
                  <a:lumMod val="65000"/>
                  <a:lumOff val="35000"/>
                </a:schemeClr>
              </a:solidFill>
              <a:latin typeface="Ubuntu-Light"/>
              <a:cs typeface="Ubuntu-Light"/>
            </a:rPr>
          </a:br>
          <a:r>
            <a:rPr lang="en-GB" sz="2400" dirty="0" smtClean="0">
              <a:solidFill>
                <a:srgbClr val="002060"/>
              </a:solidFill>
              <a:latin typeface="Ubuntu-Light"/>
              <a:cs typeface="Ubuntu-Light"/>
            </a:rPr>
            <a:t>Workshop groups connected factors</a:t>
          </a:r>
          <a:endParaRPr lang="en-GB" sz="2400" dirty="0">
            <a:solidFill>
              <a:srgbClr val="002060"/>
            </a:solidFill>
            <a:latin typeface="Ubuntu-Light"/>
            <a:cs typeface="Ubuntu-Light"/>
          </a:endParaRPr>
        </a:p>
      </dgm:t>
    </dgm:pt>
    <dgm:pt modelId="{FA7FA84B-B192-411F-9E1A-B13FD958B9D5}" type="parTrans" cxnId="{F8739B5B-FF76-4FE3-B7CB-5B327797A746}">
      <dgm:prSet/>
      <dgm:spPr/>
      <dgm:t>
        <a:bodyPr/>
        <a:lstStyle/>
        <a:p>
          <a:endParaRPr lang="en-US" sz="6000"/>
        </a:p>
      </dgm:t>
    </dgm:pt>
    <dgm:pt modelId="{0EBA78BC-CEA9-42CA-9B0F-4D730CEB209F}" type="sibTrans" cxnId="{F8739B5B-FF76-4FE3-B7CB-5B327797A746}">
      <dgm:prSet/>
      <dgm:spPr/>
      <dgm:t>
        <a:bodyPr/>
        <a:lstStyle/>
        <a:p>
          <a:endParaRPr lang="en-US" sz="6000"/>
        </a:p>
      </dgm:t>
    </dgm:pt>
    <dgm:pt modelId="{8644B445-4B25-4BDB-AFFA-76DBE403282B}">
      <dgm:prSet custT="1"/>
      <dgm:spPr>
        <a:ln>
          <a:solidFill>
            <a:srgbClr val="24A2B5"/>
          </a:solidFill>
        </a:ln>
      </dgm:spPr>
      <dgm:t>
        <a:bodyPr/>
        <a:lstStyle/>
        <a:p>
          <a:r>
            <a:rPr lang="en-GB" sz="2400" dirty="0" err="1" smtClean="0">
              <a:solidFill>
                <a:schemeClr val="tx1">
                  <a:lumMod val="65000"/>
                  <a:lumOff val="35000"/>
                </a:schemeClr>
              </a:solidFill>
              <a:latin typeface="Ubuntu-Light"/>
              <a:cs typeface="Ubuntu-Light"/>
            </a:rPr>
            <a:t>Cysoni</a:t>
          </a:r>
          <a:r>
            <a:rPr lang="en-GB" sz="2400" dirty="0" smtClean="0">
              <a:solidFill>
                <a:schemeClr val="tx1">
                  <a:lumMod val="65000"/>
                  <a:lumOff val="35000"/>
                </a:schemeClr>
              </a:solidFill>
              <a:latin typeface="Ubuntu-Light"/>
              <a:cs typeface="Ubuntu-Light"/>
            </a:rPr>
            <a:t> proses </a:t>
          </a:r>
          <a:r>
            <a:rPr lang="en-GB" sz="2400" dirty="0" err="1" smtClean="0">
              <a:solidFill>
                <a:schemeClr val="tx1">
                  <a:lumMod val="65000"/>
                  <a:lumOff val="35000"/>
                </a:schemeClr>
              </a:solidFill>
              <a:latin typeface="Ubuntu-Light"/>
              <a:cs typeface="Ubuntu-Light"/>
            </a:rPr>
            <a:t>mapiau</a:t>
          </a:r>
          <a:r>
            <a:rPr lang="en-GB" sz="2400" dirty="0" smtClean="0">
              <a:solidFill>
                <a:schemeClr val="tx1">
                  <a:lumMod val="65000"/>
                  <a:lumOff val="35000"/>
                </a:schemeClr>
              </a:solidFill>
              <a:latin typeface="Ubuntu-Light"/>
              <a:cs typeface="Ubuntu-Light"/>
            </a:rPr>
            <a:t> draft</a:t>
          </a:r>
          <a:br>
            <a:rPr lang="en-GB" sz="2400" dirty="0" smtClean="0">
              <a:solidFill>
                <a:schemeClr val="tx1">
                  <a:lumMod val="65000"/>
                  <a:lumOff val="35000"/>
                </a:schemeClr>
              </a:solidFill>
              <a:latin typeface="Ubuntu-Light"/>
              <a:cs typeface="Ubuntu-Light"/>
            </a:rPr>
          </a:br>
          <a:r>
            <a:rPr lang="en-GB" sz="2400" dirty="0" smtClean="0">
              <a:solidFill>
                <a:srgbClr val="002060"/>
              </a:solidFill>
              <a:latin typeface="Ubuntu-Light"/>
              <a:cs typeface="Ubuntu-Light"/>
            </a:rPr>
            <a:t>Synthesising process of draft maps</a:t>
          </a:r>
          <a:endParaRPr lang="en-GB" sz="2400" dirty="0">
            <a:solidFill>
              <a:srgbClr val="002060"/>
            </a:solidFill>
            <a:latin typeface="Ubuntu-Light"/>
            <a:cs typeface="Ubuntu-Light"/>
          </a:endParaRPr>
        </a:p>
      </dgm:t>
    </dgm:pt>
    <dgm:pt modelId="{32B46906-F11B-4F37-A8CA-A82CEA35FB21}" type="parTrans" cxnId="{6CED7591-CF31-4B22-ACFF-38CDF2DD55BF}">
      <dgm:prSet/>
      <dgm:spPr/>
      <dgm:t>
        <a:bodyPr/>
        <a:lstStyle/>
        <a:p>
          <a:endParaRPr lang="en-US" sz="6000"/>
        </a:p>
      </dgm:t>
    </dgm:pt>
    <dgm:pt modelId="{5577E681-08A6-41AD-BEA9-724F9823DF7F}" type="sibTrans" cxnId="{6CED7591-CF31-4B22-ACFF-38CDF2DD55BF}">
      <dgm:prSet/>
      <dgm:spPr/>
      <dgm:t>
        <a:bodyPr/>
        <a:lstStyle/>
        <a:p>
          <a:endParaRPr lang="en-US" sz="6000"/>
        </a:p>
      </dgm:t>
    </dgm:pt>
    <dgm:pt modelId="{5B0F7F90-323C-46C7-9659-306AC54DC388}">
      <dgm:prSet custT="1"/>
      <dgm:spPr>
        <a:ln>
          <a:solidFill>
            <a:srgbClr val="FF7029"/>
          </a:solidFill>
        </a:ln>
      </dgm:spPr>
      <dgm:t>
        <a:bodyPr/>
        <a:lstStyle/>
        <a:p>
          <a:r>
            <a:rPr lang="en-GB" sz="2400" dirty="0" err="1" smtClean="0">
              <a:solidFill>
                <a:schemeClr val="tx1">
                  <a:lumMod val="65000"/>
                  <a:lumOff val="35000"/>
                </a:schemeClr>
              </a:solidFill>
              <a:latin typeface="Ubuntu-Light"/>
              <a:cs typeface="Ubuntu-Light"/>
            </a:rPr>
            <a:t>Gweithdy</a:t>
          </a:r>
          <a:r>
            <a:rPr lang="en-GB" sz="2400" dirty="0" smtClean="0">
              <a:solidFill>
                <a:schemeClr val="tx1">
                  <a:lumMod val="65000"/>
                  <a:lumOff val="35000"/>
                </a:schemeClr>
              </a:solidFill>
              <a:latin typeface="Ubuntu-Light"/>
              <a:cs typeface="Ubuntu-Light"/>
            </a:rPr>
            <a:t> </a:t>
          </a:r>
          <a:r>
            <a:rPr lang="en-GB" sz="2400" dirty="0" err="1" smtClean="0">
              <a:solidFill>
                <a:schemeClr val="tx1">
                  <a:lumMod val="65000"/>
                  <a:lumOff val="35000"/>
                </a:schemeClr>
              </a:solidFill>
              <a:latin typeface="Ubuntu-Light"/>
              <a:cs typeface="Ubuntu-Light"/>
            </a:rPr>
            <a:t>dilysu</a:t>
          </a:r>
          <a:r>
            <a:rPr lang="en-GB" sz="2400" dirty="0" smtClean="0">
              <a:solidFill>
                <a:schemeClr val="tx1">
                  <a:lumMod val="65000"/>
                  <a:lumOff val="35000"/>
                </a:schemeClr>
              </a:solidFill>
              <a:latin typeface="Ubuntu-Light"/>
              <a:cs typeface="Ubuntu-Light"/>
            </a:rPr>
            <a:t/>
          </a:r>
          <a:br>
            <a:rPr lang="en-GB" sz="2400" dirty="0" smtClean="0">
              <a:solidFill>
                <a:schemeClr val="tx1">
                  <a:lumMod val="65000"/>
                  <a:lumOff val="35000"/>
                </a:schemeClr>
              </a:solidFill>
              <a:latin typeface="Ubuntu-Light"/>
              <a:cs typeface="Ubuntu-Light"/>
            </a:rPr>
          </a:br>
          <a:r>
            <a:rPr lang="en-GB" sz="2400" dirty="0" smtClean="0">
              <a:solidFill>
                <a:srgbClr val="002060"/>
              </a:solidFill>
              <a:latin typeface="Ubuntu-Light"/>
              <a:cs typeface="Ubuntu-Light"/>
            </a:rPr>
            <a:t>Validation workshop </a:t>
          </a:r>
          <a:endParaRPr lang="en-GB" sz="2400" dirty="0">
            <a:solidFill>
              <a:srgbClr val="002060"/>
            </a:solidFill>
            <a:latin typeface="Ubuntu-Light"/>
            <a:cs typeface="Ubuntu-Light"/>
          </a:endParaRPr>
        </a:p>
      </dgm:t>
    </dgm:pt>
    <dgm:pt modelId="{5816D28F-CDFA-4AF8-875F-62A64FB44B4D}" type="parTrans" cxnId="{506E4754-A764-45D4-84BF-2F7309D95940}">
      <dgm:prSet/>
      <dgm:spPr/>
      <dgm:t>
        <a:bodyPr/>
        <a:lstStyle/>
        <a:p>
          <a:endParaRPr lang="en-US" sz="6000"/>
        </a:p>
      </dgm:t>
    </dgm:pt>
    <dgm:pt modelId="{236DAAD6-C124-4C7F-9BB6-C9274B336D64}" type="sibTrans" cxnId="{506E4754-A764-45D4-84BF-2F7309D95940}">
      <dgm:prSet/>
      <dgm:spPr/>
      <dgm:t>
        <a:bodyPr/>
        <a:lstStyle/>
        <a:p>
          <a:endParaRPr lang="en-US" sz="6000"/>
        </a:p>
      </dgm:t>
    </dgm:pt>
    <dgm:pt modelId="{972D115E-0333-4C7A-A9A8-256E217D16D6}">
      <dgm:prSet custT="1"/>
      <dgm:spPr>
        <a:ln>
          <a:solidFill>
            <a:srgbClr val="325083"/>
          </a:solidFill>
        </a:ln>
      </dgm:spPr>
      <dgm:t>
        <a:bodyPr/>
        <a:lstStyle/>
        <a:p>
          <a:r>
            <a:rPr lang="en-GB" sz="2400" dirty="0" err="1" smtClean="0">
              <a:solidFill>
                <a:schemeClr val="tx1">
                  <a:lumMod val="65000"/>
                  <a:lumOff val="35000"/>
                </a:schemeClr>
              </a:solidFill>
              <a:latin typeface="Ubuntu-Light"/>
              <a:cs typeface="Ubuntu-Light"/>
            </a:rPr>
            <a:t>Adborth</a:t>
          </a:r>
          <a:r>
            <a:rPr lang="en-GB" sz="2400" dirty="0" smtClean="0">
              <a:solidFill>
                <a:schemeClr val="tx1">
                  <a:lumMod val="65000"/>
                  <a:lumOff val="35000"/>
                </a:schemeClr>
              </a:solidFill>
              <a:latin typeface="Ubuntu-Light"/>
              <a:cs typeface="Ubuntu-Light"/>
            </a:rPr>
            <a:t> </a:t>
          </a:r>
          <a:r>
            <a:rPr lang="en-GB" sz="2400" dirty="0" err="1" smtClean="0">
              <a:solidFill>
                <a:schemeClr val="tx1">
                  <a:lumMod val="65000"/>
                  <a:lumOff val="35000"/>
                </a:schemeClr>
              </a:solidFill>
              <a:latin typeface="Ubuntu-Light"/>
              <a:cs typeface="Ubuntu-Light"/>
            </a:rPr>
            <a:t>ar</a:t>
          </a:r>
          <a:r>
            <a:rPr lang="en-GB" sz="2400" dirty="0" smtClean="0">
              <a:solidFill>
                <a:schemeClr val="tx1">
                  <a:lumMod val="65000"/>
                  <a:lumOff val="35000"/>
                </a:schemeClr>
              </a:solidFill>
              <a:latin typeface="Ubuntu-Light"/>
              <a:cs typeface="Ubuntu-Light"/>
            </a:rPr>
            <a:t> y </a:t>
          </a:r>
          <a:r>
            <a:rPr lang="en-GB" sz="2400" dirty="0" err="1" smtClean="0">
              <a:solidFill>
                <a:schemeClr val="tx1">
                  <a:lumMod val="65000"/>
                  <a:lumOff val="35000"/>
                </a:schemeClr>
              </a:solidFill>
              <a:latin typeface="Ubuntu-Light"/>
              <a:cs typeface="Ubuntu-Light"/>
            </a:rPr>
            <a:t>ffactorau</a:t>
          </a:r>
          <a:r>
            <a:rPr lang="en-GB" sz="2400" dirty="0" smtClean="0">
              <a:solidFill>
                <a:schemeClr val="tx1">
                  <a:lumMod val="65000"/>
                  <a:lumOff val="35000"/>
                </a:schemeClr>
              </a:solidFill>
              <a:latin typeface="Ubuntu-Light"/>
              <a:cs typeface="Ubuntu-Light"/>
            </a:rPr>
            <a:t> </a:t>
          </a:r>
          <a:r>
            <a:rPr lang="en-GB" sz="2400" dirty="0" err="1" smtClean="0">
              <a:solidFill>
                <a:schemeClr val="tx1">
                  <a:lumMod val="65000"/>
                  <a:lumOff val="35000"/>
                </a:schemeClr>
              </a:solidFill>
              <a:latin typeface="Ubuntu-Light"/>
              <a:cs typeface="Ubuntu-Light"/>
            </a:rPr>
            <a:t>a’r</a:t>
          </a:r>
          <a:r>
            <a:rPr lang="en-GB" sz="2400" dirty="0" smtClean="0">
              <a:solidFill>
                <a:schemeClr val="tx1">
                  <a:lumMod val="65000"/>
                  <a:lumOff val="35000"/>
                </a:schemeClr>
              </a:solidFill>
              <a:latin typeface="Ubuntu-Light"/>
              <a:cs typeface="Ubuntu-Light"/>
            </a:rPr>
            <a:t> map </a:t>
          </a:r>
          <a:r>
            <a:rPr lang="en-GB" sz="2400" dirty="0" err="1" smtClean="0">
              <a:solidFill>
                <a:schemeClr val="tx1">
                  <a:lumMod val="65000"/>
                  <a:lumOff val="35000"/>
                </a:schemeClr>
              </a:solidFill>
              <a:latin typeface="Ubuntu-Light"/>
              <a:cs typeface="Ubuntu-Light"/>
            </a:rPr>
            <a:t>gan</a:t>
          </a:r>
          <a:r>
            <a:rPr lang="en-GB" sz="2400" dirty="0" smtClean="0">
              <a:solidFill>
                <a:schemeClr val="tx1">
                  <a:lumMod val="65000"/>
                  <a:lumOff val="35000"/>
                </a:schemeClr>
              </a:solidFill>
              <a:latin typeface="Ubuntu-Light"/>
              <a:cs typeface="Ubuntu-Light"/>
            </a:rPr>
            <a:t> </a:t>
          </a:r>
          <a:r>
            <a:rPr lang="en-GB" sz="2400" dirty="0" err="1" smtClean="0">
              <a:solidFill>
                <a:schemeClr val="tx1">
                  <a:lumMod val="65000"/>
                  <a:lumOff val="35000"/>
                </a:schemeClr>
              </a:solidFill>
              <a:latin typeface="Ubuntu-Light"/>
              <a:cs typeface="Ubuntu-Light"/>
            </a:rPr>
            <a:t>blant</a:t>
          </a:r>
          <a:r>
            <a:rPr lang="en-GB" sz="2400" dirty="0" smtClean="0">
              <a:solidFill>
                <a:schemeClr val="tx1">
                  <a:lumMod val="65000"/>
                  <a:lumOff val="35000"/>
                </a:schemeClr>
              </a:solidFill>
              <a:latin typeface="Ubuntu-Light"/>
              <a:cs typeface="Ubuntu-Light"/>
            </a:rPr>
            <a:t> a </a:t>
          </a:r>
          <a:r>
            <a:rPr lang="en-GB" sz="2400" dirty="0" err="1" smtClean="0">
              <a:solidFill>
                <a:schemeClr val="tx1">
                  <a:lumMod val="65000"/>
                  <a:lumOff val="35000"/>
                </a:schemeClr>
              </a:solidFill>
              <a:latin typeface="Ubuntu-Light"/>
              <a:cs typeface="Ubuntu-Light"/>
            </a:rPr>
            <a:t>phobl</a:t>
          </a:r>
          <a:r>
            <a:rPr lang="en-GB" sz="2400" dirty="0" smtClean="0">
              <a:solidFill>
                <a:schemeClr val="tx1">
                  <a:lumMod val="65000"/>
                  <a:lumOff val="35000"/>
                </a:schemeClr>
              </a:solidFill>
              <a:latin typeface="Ubuntu-Light"/>
              <a:cs typeface="Ubuntu-Light"/>
            </a:rPr>
            <a:t> </a:t>
          </a:r>
          <a:r>
            <a:rPr lang="en-GB" sz="2400" dirty="0" err="1" smtClean="0">
              <a:solidFill>
                <a:schemeClr val="tx1">
                  <a:lumMod val="65000"/>
                  <a:lumOff val="35000"/>
                </a:schemeClr>
              </a:solidFill>
              <a:latin typeface="Ubuntu-Light"/>
              <a:cs typeface="Ubuntu-Light"/>
            </a:rPr>
            <a:t>ifanc</a:t>
          </a:r>
          <a:r>
            <a:rPr lang="en-GB" sz="2400" dirty="0" smtClean="0">
              <a:solidFill>
                <a:schemeClr val="tx1">
                  <a:lumMod val="65000"/>
                  <a:lumOff val="35000"/>
                </a:schemeClr>
              </a:solidFill>
              <a:latin typeface="Ubuntu-Light"/>
              <a:cs typeface="Ubuntu-Light"/>
            </a:rPr>
            <a:t/>
          </a:r>
          <a:br>
            <a:rPr lang="en-GB" sz="2400" dirty="0" smtClean="0">
              <a:solidFill>
                <a:schemeClr val="tx1">
                  <a:lumMod val="65000"/>
                  <a:lumOff val="35000"/>
                </a:schemeClr>
              </a:solidFill>
              <a:latin typeface="Ubuntu-Light"/>
              <a:cs typeface="Ubuntu-Light"/>
            </a:rPr>
          </a:br>
          <a:r>
            <a:rPr lang="en-GB" sz="2400" dirty="0" smtClean="0">
              <a:solidFill>
                <a:srgbClr val="002060"/>
              </a:solidFill>
              <a:latin typeface="Ubuntu-Light"/>
              <a:cs typeface="Ubuntu-Light"/>
            </a:rPr>
            <a:t>Feedback on factors and map from children and young people</a:t>
          </a:r>
          <a:endParaRPr lang="en-GB" sz="2400" dirty="0">
            <a:solidFill>
              <a:srgbClr val="002060"/>
            </a:solidFill>
            <a:latin typeface="Ubuntu-Light"/>
            <a:cs typeface="Ubuntu-Light"/>
          </a:endParaRPr>
        </a:p>
      </dgm:t>
    </dgm:pt>
    <dgm:pt modelId="{2B6BB2EA-7E9C-4E63-AC39-0ADC5D0D8169}" type="parTrans" cxnId="{0B95F379-F141-46BF-B475-8E59A2604793}">
      <dgm:prSet/>
      <dgm:spPr/>
      <dgm:t>
        <a:bodyPr/>
        <a:lstStyle/>
        <a:p>
          <a:endParaRPr lang="en-US" sz="6000"/>
        </a:p>
      </dgm:t>
    </dgm:pt>
    <dgm:pt modelId="{CC91F3F7-B682-430A-BEF5-3E9C5CEBCF9D}" type="sibTrans" cxnId="{0B95F379-F141-46BF-B475-8E59A2604793}">
      <dgm:prSet/>
      <dgm:spPr/>
      <dgm:t>
        <a:bodyPr/>
        <a:lstStyle/>
        <a:p>
          <a:endParaRPr lang="en-US" sz="6000"/>
        </a:p>
      </dgm:t>
    </dgm:pt>
    <dgm:pt modelId="{13E00061-A788-4933-B2DE-0EA450EF273A}" type="pres">
      <dgm:prSet presAssocID="{D4396457-4C7D-428C-84EE-363C75E887A8}" presName="Name0" presStyleCnt="0">
        <dgm:presLayoutVars>
          <dgm:dir/>
          <dgm:resizeHandles val="exact"/>
        </dgm:presLayoutVars>
      </dgm:prSet>
      <dgm:spPr/>
    </dgm:pt>
    <dgm:pt modelId="{802B0D63-8B32-4864-96D1-B50F05AE7DA5}" type="pres">
      <dgm:prSet presAssocID="{0163B525-AAC6-4F32-A828-6C6C06A2C2BC}" presName="composite" presStyleCnt="0"/>
      <dgm:spPr/>
    </dgm:pt>
    <dgm:pt modelId="{D5187E6F-9902-4D4C-BC92-F4C7CBD9D120}" type="pres">
      <dgm:prSet presAssocID="{0163B525-AAC6-4F32-A828-6C6C06A2C2BC}" presName="bgChev" presStyleLbl="node1" presStyleIdx="0" presStyleCnt="6"/>
      <dgm:spPr>
        <a:solidFill>
          <a:srgbClr val="325083"/>
        </a:solidFill>
      </dgm:spPr>
    </dgm:pt>
    <dgm:pt modelId="{FAF93870-E83D-49B7-9FC4-7AA39A67478E}" type="pres">
      <dgm:prSet presAssocID="{0163B525-AAC6-4F32-A828-6C6C06A2C2BC}" presName="txNode" presStyleLbl="fgAcc1" presStyleIdx="0" presStyleCnt="6" custScaleY="236197">
        <dgm:presLayoutVars>
          <dgm:bulletEnabled val="1"/>
        </dgm:presLayoutVars>
      </dgm:prSet>
      <dgm:spPr/>
      <dgm:t>
        <a:bodyPr/>
        <a:lstStyle/>
        <a:p>
          <a:endParaRPr lang="en-US"/>
        </a:p>
      </dgm:t>
    </dgm:pt>
    <dgm:pt modelId="{4BF8D19A-449B-42C5-8042-C6A7FDD29F10}" type="pres">
      <dgm:prSet presAssocID="{6FCA0E4D-7DCD-404D-BD44-4C0D202117D8}" presName="compositeSpace" presStyleCnt="0"/>
      <dgm:spPr/>
    </dgm:pt>
    <dgm:pt modelId="{1D1C3FB8-CF7E-439E-87A0-C0F6ED697779}" type="pres">
      <dgm:prSet presAssocID="{3C391E26-E9AE-4C6F-8A00-FFE0214A3AE2}" presName="composite" presStyleCnt="0"/>
      <dgm:spPr/>
    </dgm:pt>
    <dgm:pt modelId="{075E7C41-6392-4D67-B9AA-CFCAB2F01A01}" type="pres">
      <dgm:prSet presAssocID="{3C391E26-E9AE-4C6F-8A00-FFE0214A3AE2}" presName="bgChev" presStyleLbl="node1" presStyleIdx="1" presStyleCnt="6"/>
      <dgm:spPr>
        <a:solidFill>
          <a:srgbClr val="40A294"/>
        </a:solidFill>
      </dgm:spPr>
    </dgm:pt>
    <dgm:pt modelId="{E2393228-4225-4D22-88E0-FEB6B47FB6E2}" type="pres">
      <dgm:prSet presAssocID="{3C391E26-E9AE-4C6F-8A00-FFE0214A3AE2}" presName="txNode" presStyleLbl="fgAcc1" presStyleIdx="1" presStyleCnt="6" custScaleY="236197">
        <dgm:presLayoutVars>
          <dgm:bulletEnabled val="1"/>
        </dgm:presLayoutVars>
      </dgm:prSet>
      <dgm:spPr/>
      <dgm:t>
        <a:bodyPr/>
        <a:lstStyle/>
        <a:p>
          <a:endParaRPr lang="en-US"/>
        </a:p>
      </dgm:t>
    </dgm:pt>
    <dgm:pt modelId="{40CB3C00-EA72-47FB-A3CA-E1D3A77D2382}" type="pres">
      <dgm:prSet presAssocID="{4C6BB7C5-1FCA-48B3-B9B1-3D4D4A2EBA92}" presName="compositeSpace" presStyleCnt="0"/>
      <dgm:spPr/>
    </dgm:pt>
    <dgm:pt modelId="{027BBEB5-2A40-46AF-A125-F5CE3112124C}" type="pres">
      <dgm:prSet presAssocID="{DA924182-C87C-4288-AB48-448C766766EA}" presName="composite" presStyleCnt="0"/>
      <dgm:spPr/>
    </dgm:pt>
    <dgm:pt modelId="{2AEE68EB-9F71-46D5-89B6-5B5C8B21DD21}" type="pres">
      <dgm:prSet presAssocID="{DA924182-C87C-4288-AB48-448C766766EA}" presName="bgChev" presStyleLbl="node1" presStyleIdx="2" presStyleCnt="6"/>
      <dgm:spPr>
        <a:solidFill>
          <a:srgbClr val="E34B8C"/>
        </a:solidFill>
      </dgm:spPr>
    </dgm:pt>
    <dgm:pt modelId="{EBCA7227-3E84-4706-A9B9-114940FBCA2B}" type="pres">
      <dgm:prSet presAssocID="{DA924182-C87C-4288-AB48-448C766766EA}" presName="txNode" presStyleLbl="fgAcc1" presStyleIdx="2" presStyleCnt="6" custScaleY="236197">
        <dgm:presLayoutVars>
          <dgm:bulletEnabled val="1"/>
        </dgm:presLayoutVars>
      </dgm:prSet>
      <dgm:spPr/>
      <dgm:t>
        <a:bodyPr/>
        <a:lstStyle/>
        <a:p>
          <a:endParaRPr lang="en-US"/>
        </a:p>
      </dgm:t>
    </dgm:pt>
    <dgm:pt modelId="{17A5D938-8B2C-4F15-908A-E38BF2A52EA7}" type="pres">
      <dgm:prSet presAssocID="{0EBA78BC-CEA9-42CA-9B0F-4D730CEB209F}" presName="compositeSpace" presStyleCnt="0"/>
      <dgm:spPr/>
    </dgm:pt>
    <dgm:pt modelId="{A309B7F5-2779-4C18-A5E9-C83242442FEA}" type="pres">
      <dgm:prSet presAssocID="{8644B445-4B25-4BDB-AFFA-76DBE403282B}" presName="composite" presStyleCnt="0"/>
      <dgm:spPr/>
    </dgm:pt>
    <dgm:pt modelId="{FA7A36BE-AA34-4B1D-9BB6-93812CA5F5B5}" type="pres">
      <dgm:prSet presAssocID="{8644B445-4B25-4BDB-AFFA-76DBE403282B}" presName="bgChev" presStyleLbl="node1" presStyleIdx="3" presStyleCnt="6"/>
      <dgm:spPr>
        <a:solidFill>
          <a:srgbClr val="24A2B5"/>
        </a:solidFill>
      </dgm:spPr>
    </dgm:pt>
    <dgm:pt modelId="{22F24385-2CAC-44C6-A4A6-B6F93891EABE}" type="pres">
      <dgm:prSet presAssocID="{8644B445-4B25-4BDB-AFFA-76DBE403282B}" presName="txNode" presStyleLbl="fgAcc1" presStyleIdx="3" presStyleCnt="6" custScaleY="236197">
        <dgm:presLayoutVars>
          <dgm:bulletEnabled val="1"/>
        </dgm:presLayoutVars>
      </dgm:prSet>
      <dgm:spPr/>
      <dgm:t>
        <a:bodyPr/>
        <a:lstStyle/>
        <a:p>
          <a:endParaRPr lang="en-US"/>
        </a:p>
      </dgm:t>
    </dgm:pt>
    <dgm:pt modelId="{198F40C5-4355-4807-83BC-92901CDDC453}" type="pres">
      <dgm:prSet presAssocID="{5577E681-08A6-41AD-BEA9-724F9823DF7F}" presName="compositeSpace" presStyleCnt="0"/>
      <dgm:spPr/>
    </dgm:pt>
    <dgm:pt modelId="{04AE93CC-2F6B-4EB8-B504-F8BAC9A663AA}" type="pres">
      <dgm:prSet presAssocID="{5B0F7F90-323C-46C7-9659-306AC54DC388}" presName="composite" presStyleCnt="0"/>
      <dgm:spPr/>
    </dgm:pt>
    <dgm:pt modelId="{024322B0-CB00-4D3F-92CC-2A5C6AE9B325}" type="pres">
      <dgm:prSet presAssocID="{5B0F7F90-323C-46C7-9659-306AC54DC388}" presName="bgChev" presStyleLbl="node1" presStyleIdx="4" presStyleCnt="6"/>
      <dgm:spPr>
        <a:solidFill>
          <a:srgbClr val="FF7029"/>
        </a:solidFill>
      </dgm:spPr>
    </dgm:pt>
    <dgm:pt modelId="{93FCF1C2-073A-4E7B-8D20-FE7F40FBF6D7}" type="pres">
      <dgm:prSet presAssocID="{5B0F7F90-323C-46C7-9659-306AC54DC388}" presName="txNode" presStyleLbl="fgAcc1" presStyleIdx="4" presStyleCnt="6" custScaleY="236197">
        <dgm:presLayoutVars>
          <dgm:bulletEnabled val="1"/>
        </dgm:presLayoutVars>
      </dgm:prSet>
      <dgm:spPr/>
      <dgm:t>
        <a:bodyPr/>
        <a:lstStyle/>
        <a:p>
          <a:endParaRPr lang="en-US"/>
        </a:p>
      </dgm:t>
    </dgm:pt>
    <dgm:pt modelId="{2C573D9E-26E4-4EE3-B5A3-677DCA1FFF72}" type="pres">
      <dgm:prSet presAssocID="{236DAAD6-C124-4C7F-9BB6-C9274B336D64}" presName="compositeSpace" presStyleCnt="0"/>
      <dgm:spPr/>
    </dgm:pt>
    <dgm:pt modelId="{CA599DF7-5C78-4373-948A-23D1A142FD69}" type="pres">
      <dgm:prSet presAssocID="{972D115E-0333-4C7A-A9A8-256E217D16D6}" presName="composite" presStyleCnt="0"/>
      <dgm:spPr/>
    </dgm:pt>
    <dgm:pt modelId="{5D960B28-FF43-4815-BCA6-67E8FC3B698B}" type="pres">
      <dgm:prSet presAssocID="{972D115E-0333-4C7A-A9A8-256E217D16D6}" presName="bgChev" presStyleLbl="node1" presStyleIdx="5" presStyleCnt="6"/>
      <dgm:spPr>
        <a:solidFill>
          <a:srgbClr val="325083"/>
        </a:solidFill>
        <a:ln>
          <a:solidFill>
            <a:srgbClr val="325083"/>
          </a:solidFill>
        </a:ln>
      </dgm:spPr>
    </dgm:pt>
    <dgm:pt modelId="{60584496-8487-44C0-BFFA-E737EA78CE7A}" type="pres">
      <dgm:prSet presAssocID="{972D115E-0333-4C7A-A9A8-256E217D16D6}" presName="txNode" presStyleLbl="fgAcc1" presStyleIdx="5" presStyleCnt="6" custScaleY="303681">
        <dgm:presLayoutVars>
          <dgm:bulletEnabled val="1"/>
        </dgm:presLayoutVars>
      </dgm:prSet>
      <dgm:spPr/>
      <dgm:t>
        <a:bodyPr/>
        <a:lstStyle/>
        <a:p>
          <a:endParaRPr lang="en-US"/>
        </a:p>
      </dgm:t>
    </dgm:pt>
  </dgm:ptLst>
  <dgm:cxnLst>
    <dgm:cxn modelId="{506E4754-A764-45D4-84BF-2F7309D95940}" srcId="{D4396457-4C7D-428C-84EE-363C75E887A8}" destId="{5B0F7F90-323C-46C7-9659-306AC54DC388}" srcOrd="4" destOrd="0" parTransId="{5816D28F-CDFA-4AF8-875F-62A64FB44B4D}" sibTransId="{236DAAD6-C124-4C7F-9BB6-C9274B336D64}"/>
    <dgm:cxn modelId="{8E48475A-AB8C-40F0-91F5-F12AC0CFD85A}" type="presOf" srcId="{D4396457-4C7D-428C-84EE-363C75E887A8}" destId="{13E00061-A788-4933-B2DE-0EA450EF273A}" srcOrd="0" destOrd="0" presId="urn:microsoft.com/office/officeart/2005/8/layout/chevronAccent+Icon"/>
    <dgm:cxn modelId="{0972DBBD-3DB2-4AE1-A869-6F6D01EACA6D}" srcId="{D4396457-4C7D-428C-84EE-363C75E887A8}" destId="{3C391E26-E9AE-4C6F-8A00-FFE0214A3AE2}" srcOrd="1" destOrd="0" parTransId="{486F277D-64CE-4810-8E1D-57609C431827}" sibTransId="{4C6BB7C5-1FCA-48B3-B9B1-3D4D4A2EBA92}"/>
    <dgm:cxn modelId="{0026C54C-53BB-441F-AE51-E0D1F2A72BB9}" type="presOf" srcId="{DA924182-C87C-4288-AB48-448C766766EA}" destId="{EBCA7227-3E84-4706-A9B9-114940FBCA2B}" srcOrd="0" destOrd="0" presId="urn:microsoft.com/office/officeart/2005/8/layout/chevronAccent+Icon"/>
    <dgm:cxn modelId="{EB30D919-F459-4D38-9E8D-2F4396AB73EE}" type="presOf" srcId="{0163B525-AAC6-4F32-A828-6C6C06A2C2BC}" destId="{FAF93870-E83D-49B7-9FC4-7AA39A67478E}" srcOrd="0" destOrd="0" presId="urn:microsoft.com/office/officeart/2005/8/layout/chevronAccent+Icon"/>
    <dgm:cxn modelId="{BE10769D-949F-43AD-9812-319143C98B65}" srcId="{D4396457-4C7D-428C-84EE-363C75E887A8}" destId="{0163B525-AAC6-4F32-A828-6C6C06A2C2BC}" srcOrd="0" destOrd="0" parTransId="{B969D95D-AE07-4D1F-B947-3C827020B85E}" sibTransId="{6FCA0E4D-7DCD-404D-BD44-4C0D202117D8}"/>
    <dgm:cxn modelId="{0B95F379-F141-46BF-B475-8E59A2604793}" srcId="{D4396457-4C7D-428C-84EE-363C75E887A8}" destId="{972D115E-0333-4C7A-A9A8-256E217D16D6}" srcOrd="5" destOrd="0" parTransId="{2B6BB2EA-7E9C-4E63-AC39-0ADC5D0D8169}" sibTransId="{CC91F3F7-B682-430A-BEF5-3E9C5CEBCF9D}"/>
    <dgm:cxn modelId="{98CF3E3B-3BB5-44BD-B515-67D9ABC00508}" type="presOf" srcId="{972D115E-0333-4C7A-A9A8-256E217D16D6}" destId="{60584496-8487-44C0-BFFA-E737EA78CE7A}" srcOrd="0" destOrd="0" presId="urn:microsoft.com/office/officeart/2005/8/layout/chevronAccent+Icon"/>
    <dgm:cxn modelId="{F8739B5B-FF76-4FE3-B7CB-5B327797A746}" srcId="{D4396457-4C7D-428C-84EE-363C75E887A8}" destId="{DA924182-C87C-4288-AB48-448C766766EA}" srcOrd="2" destOrd="0" parTransId="{FA7FA84B-B192-411F-9E1A-B13FD958B9D5}" sibTransId="{0EBA78BC-CEA9-42CA-9B0F-4D730CEB209F}"/>
    <dgm:cxn modelId="{E956BBA7-573B-4ED1-8BAC-DC24A87B1EE4}" type="presOf" srcId="{8644B445-4B25-4BDB-AFFA-76DBE403282B}" destId="{22F24385-2CAC-44C6-A4A6-B6F93891EABE}" srcOrd="0" destOrd="0" presId="urn:microsoft.com/office/officeart/2005/8/layout/chevronAccent+Icon"/>
    <dgm:cxn modelId="{E2A7EA61-3EEE-4E7B-8EFB-9C98296C4B57}" type="presOf" srcId="{5B0F7F90-323C-46C7-9659-306AC54DC388}" destId="{93FCF1C2-073A-4E7B-8D20-FE7F40FBF6D7}" srcOrd="0" destOrd="0" presId="urn:microsoft.com/office/officeart/2005/8/layout/chevronAccent+Icon"/>
    <dgm:cxn modelId="{6CED7591-CF31-4B22-ACFF-38CDF2DD55BF}" srcId="{D4396457-4C7D-428C-84EE-363C75E887A8}" destId="{8644B445-4B25-4BDB-AFFA-76DBE403282B}" srcOrd="3" destOrd="0" parTransId="{32B46906-F11B-4F37-A8CA-A82CEA35FB21}" sibTransId="{5577E681-08A6-41AD-BEA9-724F9823DF7F}"/>
    <dgm:cxn modelId="{30230D5F-51D7-4E1B-85AF-30597B0010FA}" type="presOf" srcId="{3C391E26-E9AE-4C6F-8A00-FFE0214A3AE2}" destId="{E2393228-4225-4D22-88E0-FEB6B47FB6E2}" srcOrd="0" destOrd="0" presId="urn:microsoft.com/office/officeart/2005/8/layout/chevronAccent+Icon"/>
    <dgm:cxn modelId="{0F4E0637-9302-4F6C-89E9-81285F4F6910}" type="presParOf" srcId="{13E00061-A788-4933-B2DE-0EA450EF273A}" destId="{802B0D63-8B32-4864-96D1-B50F05AE7DA5}" srcOrd="0" destOrd="0" presId="urn:microsoft.com/office/officeart/2005/8/layout/chevronAccent+Icon"/>
    <dgm:cxn modelId="{DCF9817F-AF24-4270-B052-0651F6451631}" type="presParOf" srcId="{802B0D63-8B32-4864-96D1-B50F05AE7DA5}" destId="{D5187E6F-9902-4D4C-BC92-F4C7CBD9D120}" srcOrd="0" destOrd="0" presId="urn:microsoft.com/office/officeart/2005/8/layout/chevronAccent+Icon"/>
    <dgm:cxn modelId="{9329A7E1-7F30-4148-83A8-B114459EC9F7}" type="presParOf" srcId="{802B0D63-8B32-4864-96D1-B50F05AE7DA5}" destId="{FAF93870-E83D-49B7-9FC4-7AA39A67478E}" srcOrd="1" destOrd="0" presId="urn:microsoft.com/office/officeart/2005/8/layout/chevronAccent+Icon"/>
    <dgm:cxn modelId="{BB0AD29C-BC5D-44A4-8CD7-38671769FA9C}" type="presParOf" srcId="{13E00061-A788-4933-B2DE-0EA450EF273A}" destId="{4BF8D19A-449B-42C5-8042-C6A7FDD29F10}" srcOrd="1" destOrd="0" presId="urn:microsoft.com/office/officeart/2005/8/layout/chevronAccent+Icon"/>
    <dgm:cxn modelId="{9142CDC2-AF05-44DF-9DB6-DBAC7FA57546}" type="presParOf" srcId="{13E00061-A788-4933-B2DE-0EA450EF273A}" destId="{1D1C3FB8-CF7E-439E-87A0-C0F6ED697779}" srcOrd="2" destOrd="0" presId="urn:microsoft.com/office/officeart/2005/8/layout/chevronAccent+Icon"/>
    <dgm:cxn modelId="{7FDE74B3-854D-4757-BE7F-F7408360C71D}" type="presParOf" srcId="{1D1C3FB8-CF7E-439E-87A0-C0F6ED697779}" destId="{075E7C41-6392-4D67-B9AA-CFCAB2F01A01}" srcOrd="0" destOrd="0" presId="urn:microsoft.com/office/officeart/2005/8/layout/chevronAccent+Icon"/>
    <dgm:cxn modelId="{266506AB-92CB-4995-AF52-A9434EBE7001}" type="presParOf" srcId="{1D1C3FB8-CF7E-439E-87A0-C0F6ED697779}" destId="{E2393228-4225-4D22-88E0-FEB6B47FB6E2}" srcOrd="1" destOrd="0" presId="urn:microsoft.com/office/officeart/2005/8/layout/chevronAccent+Icon"/>
    <dgm:cxn modelId="{BEBF4F97-DAD1-4417-92BE-777DE976493B}" type="presParOf" srcId="{13E00061-A788-4933-B2DE-0EA450EF273A}" destId="{40CB3C00-EA72-47FB-A3CA-E1D3A77D2382}" srcOrd="3" destOrd="0" presId="urn:microsoft.com/office/officeart/2005/8/layout/chevronAccent+Icon"/>
    <dgm:cxn modelId="{F3939D58-7C71-4216-B1F0-A33882A73BD1}" type="presParOf" srcId="{13E00061-A788-4933-B2DE-0EA450EF273A}" destId="{027BBEB5-2A40-46AF-A125-F5CE3112124C}" srcOrd="4" destOrd="0" presId="urn:microsoft.com/office/officeart/2005/8/layout/chevronAccent+Icon"/>
    <dgm:cxn modelId="{183317CC-447F-456F-B6B1-F3AA02B683FA}" type="presParOf" srcId="{027BBEB5-2A40-46AF-A125-F5CE3112124C}" destId="{2AEE68EB-9F71-46D5-89B6-5B5C8B21DD21}" srcOrd="0" destOrd="0" presId="urn:microsoft.com/office/officeart/2005/8/layout/chevronAccent+Icon"/>
    <dgm:cxn modelId="{14DD89A4-6BE0-42C4-842B-929F3DEC0340}" type="presParOf" srcId="{027BBEB5-2A40-46AF-A125-F5CE3112124C}" destId="{EBCA7227-3E84-4706-A9B9-114940FBCA2B}" srcOrd="1" destOrd="0" presId="urn:microsoft.com/office/officeart/2005/8/layout/chevronAccent+Icon"/>
    <dgm:cxn modelId="{BAF1D967-6478-4153-B50C-1A80A564BE4E}" type="presParOf" srcId="{13E00061-A788-4933-B2DE-0EA450EF273A}" destId="{17A5D938-8B2C-4F15-908A-E38BF2A52EA7}" srcOrd="5" destOrd="0" presId="urn:microsoft.com/office/officeart/2005/8/layout/chevronAccent+Icon"/>
    <dgm:cxn modelId="{B3B94854-F704-4DD6-A1AD-6E69F4782391}" type="presParOf" srcId="{13E00061-A788-4933-B2DE-0EA450EF273A}" destId="{A309B7F5-2779-4C18-A5E9-C83242442FEA}" srcOrd="6" destOrd="0" presId="urn:microsoft.com/office/officeart/2005/8/layout/chevronAccent+Icon"/>
    <dgm:cxn modelId="{67A8A1F8-0378-4247-858A-9034DFAE82EB}" type="presParOf" srcId="{A309B7F5-2779-4C18-A5E9-C83242442FEA}" destId="{FA7A36BE-AA34-4B1D-9BB6-93812CA5F5B5}" srcOrd="0" destOrd="0" presId="urn:microsoft.com/office/officeart/2005/8/layout/chevronAccent+Icon"/>
    <dgm:cxn modelId="{096BA382-D9D3-4183-8119-E653258C2A12}" type="presParOf" srcId="{A309B7F5-2779-4C18-A5E9-C83242442FEA}" destId="{22F24385-2CAC-44C6-A4A6-B6F93891EABE}" srcOrd="1" destOrd="0" presId="urn:microsoft.com/office/officeart/2005/8/layout/chevronAccent+Icon"/>
    <dgm:cxn modelId="{0E9C5924-D84E-4454-8759-70826497BE0F}" type="presParOf" srcId="{13E00061-A788-4933-B2DE-0EA450EF273A}" destId="{198F40C5-4355-4807-83BC-92901CDDC453}" srcOrd="7" destOrd="0" presId="urn:microsoft.com/office/officeart/2005/8/layout/chevronAccent+Icon"/>
    <dgm:cxn modelId="{41F27A13-A70B-4DDD-AD37-27D318C28158}" type="presParOf" srcId="{13E00061-A788-4933-B2DE-0EA450EF273A}" destId="{04AE93CC-2F6B-4EB8-B504-F8BAC9A663AA}" srcOrd="8" destOrd="0" presId="urn:microsoft.com/office/officeart/2005/8/layout/chevronAccent+Icon"/>
    <dgm:cxn modelId="{E33EE21F-04D6-40CC-A67B-C80522FA98A7}" type="presParOf" srcId="{04AE93CC-2F6B-4EB8-B504-F8BAC9A663AA}" destId="{024322B0-CB00-4D3F-92CC-2A5C6AE9B325}" srcOrd="0" destOrd="0" presId="urn:microsoft.com/office/officeart/2005/8/layout/chevronAccent+Icon"/>
    <dgm:cxn modelId="{49C440B5-5F1F-4A87-9095-BAB6348AF2CF}" type="presParOf" srcId="{04AE93CC-2F6B-4EB8-B504-F8BAC9A663AA}" destId="{93FCF1C2-073A-4E7B-8D20-FE7F40FBF6D7}" srcOrd="1" destOrd="0" presId="urn:microsoft.com/office/officeart/2005/8/layout/chevronAccent+Icon"/>
    <dgm:cxn modelId="{88FF5098-1684-485F-A71D-CB5EB8C5A65A}" type="presParOf" srcId="{13E00061-A788-4933-B2DE-0EA450EF273A}" destId="{2C573D9E-26E4-4EE3-B5A3-677DCA1FFF72}" srcOrd="9" destOrd="0" presId="urn:microsoft.com/office/officeart/2005/8/layout/chevronAccent+Icon"/>
    <dgm:cxn modelId="{FF7FD8F6-1447-4893-9E1F-3DF2D2FB0C41}" type="presParOf" srcId="{13E00061-A788-4933-B2DE-0EA450EF273A}" destId="{CA599DF7-5C78-4373-948A-23D1A142FD69}" srcOrd="10" destOrd="0" presId="urn:microsoft.com/office/officeart/2005/8/layout/chevronAccent+Icon"/>
    <dgm:cxn modelId="{59E1B5A1-465F-4A96-9029-8AFDB883D87C}" type="presParOf" srcId="{CA599DF7-5C78-4373-948A-23D1A142FD69}" destId="{5D960B28-FF43-4815-BCA6-67E8FC3B698B}" srcOrd="0" destOrd="0" presId="urn:microsoft.com/office/officeart/2005/8/layout/chevronAccent+Icon"/>
    <dgm:cxn modelId="{B1AFB6DA-37C1-450E-9717-BAD2048013EF}" type="presParOf" srcId="{CA599DF7-5C78-4373-948A-23D1A142FD69}" destId="{60584496-8487-44C0-BFFA-E737EA78CE7A}" srcOrd="1" destOrd="0" presId="urn:microsoft.com/office/officeart/2005/8/layout/chevronAccent+Icon"/>
  </dgm:cxnLst>
  <dgm:bg/>
  <dgm:whole>
    <a:ln>
      <a:noFill/>
    </a:ln>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037530-4A1B-45E6-BC8D-A2A4C850A4E6}">
      <dsp:nvSpPr>
        <dsp:cNvPr id="0" name=""/>
        <dsp:cNvSpPr/>
      </dsp:nvSpPr>
      <dsp:spPr>
        <a:xfrm rot="5400000">
          <a:off x="-196004" y="199390"/>
          <a:ext cx="1306695" cy="914687"/>
        </a:xfrm>
        <a:prstGeom prst="chevron">
          <a:avLst/>
        </a:prstGeom>
        <a:solidFill>
          <a:srgbClr val="40A294"/>
        </a:solidFill>
        <a:ln w="12700" cap="flat" cmpd="sng" algn="ctr">
          <a:solidFill>
            <a:srgbClr val="40A294"/>
          </a:solidFill>
          <a:prstDash val="solid"/>
          <a:miter lim="800000"/>
        </a:ln>
        <a:effectLst>
          <a:outerShdw blurRad="50800" dist="38100" dir="5400000" algn="t"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n-GB" sz="2500" kern="1200" dirty="0"/>
            <a:t>1</a:t>
          </a:r>
        </a:p>
      </dsp:txBody>
      <dsp:txXfrm rot="-5400000">
        <a:off x="1" y="460730"/>
        <a:ext cx="914687" cy="392008"/>
      </dsp:txXfrm>
    </dsp:sp>
    <dsp:sp modelId="{005213BC-36EC-4C19-BE6F-0A4FB31FF413}">
      <dsp:nvSpPr>
        <dsp:cNvPr id="0" name=""/>
        <dsp:cNvSpPr/>
      </dsp:nvSpPr>
      <dsp:spPr>
        <a:xfrm rot="5400000">
          <a:off x="3871261" y="-2956574"/>
          <a:ext cx="849352" cy="6762500"/>
        </a:xfrm>
        <a:prstGeom prst="round2SameRect">
          <a:avLst/>
        </a:prstGeom>
        <a:solidFill>
          <a:schemeClr val="accent3">
            <a:lumMod val="20000"/>
            <a:lumOff val="80000"/>
          </a:schemeClr>
        </a:solidFill>
        <a:ln w="12700" cap="flat" cmpd="sng" algn="ctr">
          <a:solidFill>
            <a:srgbClr val="40A294"/>
          </a:solidFill>
          <a:prstDash val="solid"/>
          <a:miter lim="800000"/>
        </a:ln>
        <a:effectLst>
          <a:outerShdw blurRad="50800" dist="38100" dir="5400000" algn="t" rotWithShape="0">
            <a:prstClr val="black">
              <a:alpha val="40000"/>
            </a:prstClr>
          </a:outerShdw>
        </a:effectLst>
      </dsp:spPr>
      <dsp:style>
        <a:lnRef idx="2">
          <a:scrgbClr r="0" g="0" b="0"/>
        </a:lnRef>
        <a:fillRef idx="1">
          <a:scrgbClr r="0" g="0" b="0"/>
        </a:fillRef>
        <a:effectRef idx="0">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Char char="••"/>
          </a:pPr>
          <a:r>
            <a:rPr lang="en-GB" sz="3200" kern="1200" dirty="0">
              <a:solidFill>
                <a:srgbClr val="325083"/>
              </a:solidFill>
              <a:latin typeface="Ubuntu" panose="020B0504030602030204" pitchFamily="34" charset="0"/>
            </a:rPr>
            <a:t>Why we did this work</a:t>
          </a:r>
        </a:p>
      </dsp:txBody>
      <dsp:txXfrm rot="-5400000">
        <a:off x="914687" y="41462"/>
        <a:ext cx="6721038" cy="766428"/>
      </dsp:txXfrm>
    </dsp:sp>
    <dsp:sp modelId="{CC085629-29E4-4643-8F0A-16DC7A3F67E4}">
      <dsp:nvSpPr>
        <dsp:cNvPr id="0" name=""/>
        <dsp:cNvSpPr/>
      </dsp:nvSpPr>
      <dsp:spPr>
        <a:xfrm rot="5400000">
          <a:off x="-196004" y="1411139"/>
          <a:ext cx="1306695" cy="914687"/>
        </a:xfrm>
        <a:prstGeom prst="chevron">
          <a:avLst/>
        </a:prstGeom>
        <a:solidFill>
          <a:srgbClr val="FF7029"/>
        </a:solidFill>
        <a:ln w="12700" cap="flat" cmpd="sng" algn="ctr">
          <a:solidFill>
            <a:srgbClr val="FF7029"/>
          </a:solidFill>
          <a:prstDash val="solid"/>
          <a:miter lim="800000"/>
        </a:ln>
        <a:effectLst>
          <a:outerShdw blurRad="50800" dist="38100" dir="5400000" algn="t"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n-GB" sz="2500" kern="1200" dirty="0" smtClean="0"/>
            <a:t>2</a:t>
          </a:r>
          <a:endParaRPr lang="en-GB" sz="2500" kern="1200" dirty="0"/>
        </a:p>
      </dsp:txBody>
      <dsp:txXfrm rot="-5400000">
        <a:off x="1" y="1672479"/>
        <a:ext cx="914687" cy="392008"/>
      </dsp:txXfrm>
    </dsp:sp>
    <dsp:sp modelId="{615B4C92-6B73-43F0-94D9-493148356AC6}">
      <dsp:nvSpPr>
        <dsp:cNvPr id="0" name=""/>
        <dsp:cNvSpPr/>
      </dsp:nvSpPr>
      <dsp:spPr>
        <a:xfrm rot="5400000">
          <a:off x="3871261" y="-1741438"/>
          <a:ext cx="849352" cy="6762500"/>
        </a:xfrm>
        <a:prstGeom prst="round2SameRect">
          <a:avLst/>
        </a:prstGeom>
        <a:solidFill>
          <a:schemeClr val="bg1">
            <a:lumMod val="95000"/>
            <a:alpha val="90000"/>
          </a:schemeClr>
        </a:solidFill>
        <a:ln w="12700" cap="flat" cmpd="sng" algn="ctr">
          <a:solidFill>
            <a:srgbClr val="FF7029"/>
          </a:solidFill>
          <a:prstDash val="solid"/>
          <a:miter lim="800000"/>
        </a:ln>
        <a:effectLst>
          <a:outerShdw blurRad="50800" dist="38100" dir="5400000" algn="t" rotWithShape="0">
            <a:prstClr val="black">
              <a:alpha val="40000"/>
            </a:prstClr>
          </a:outerShdw>
        </a:effectLst>
      </dsp:spPr>
      <dsp:style>
        <a:lnRef idx="2">
          <a:scrgbClr r="0" g="0" b="0"/>
        </a:lnRef>
        <a:fillRef idx="1">
          <a:scrgbClr r="0" g="0" b="0"/>
        </a:fillRef>
        <a:effectRef idx="0">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Char char="••"/>
          </a:pPr>
          <a:r>
            <a:rPr lang="en-GB" sz="3200" kern="1200" dirty="0">
              <a:solidFill>
                <a:srgbClr val="325083"/>
              </a:solidFill>
              <a:latin typeface="Ubuntu" panose="020B0504030602030204" pitchFamily="34" charset="0"/>
            </a:rPr>
            <a:t>Framing the issue</a:t>
          </a:r>
        </a:p>
      </dsp:txBody>
      <dsp:txXfrm rot="-5400000">
        <a:off x="914687" y="1256598"/>
        <a:ext cx="6721038" cy="766428"/>
      </dsp:txXfrm>
    </dsp:sp>
    <dsp:sp modelId="{356026A4-63F9-46CE-8E0A-86A1FDDBD1F2}">
      <dsp:nvSpPr>
        <dsp:cNvPr id="0" name=""/>
        <dsp:cNvSpPr/>
      </dsp:nvSpPr>
      <dsp:spPr>
        <a:xfrm rot="5400000">
          <a:off x="-196004" y="2622888"/>
          <a:ext cx="1306695" cy="914687"/>
        </a:xfrm>
        <a:prstGeom prst="chevron">
          <a:avLst/>
        </a:prstGeom>
        <a:solidFill>
          <a:srgbClr val="24A2B5"/>
        </a:solidFill>
        <a:ln w="12700" cap="flat" cmpd="sng" algn="ctr">
          <a:solidFill>
            <a:srgbClr val="24A2B5"/>
          </a:solidFill>
          <a:prstDash val="solid"/>
          <a:miter lim="800000"/>
        </a:ln>
        <a:effectLst>
          <a:outerShdw blurRad="50800" dist="38100" dir="5400000" algn="t"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n-GB" sz="2500" kern="1200" dirty="0" smtClean="0"/>
            <a:t>3</a:t>
          </a:r>
          <a:endParaRPr lang="en-GB" sz="2500" kern="1200" dirty="0"/>
        </a:p>
      </dsp:txBody>
      <dsp:txXfrm rot="-5400000">
        <a:off x="1" y="2884228"/>
        <a:ext cx="914687" cy="392008"/>
      </dsp:txXfrm>
    </dsp:sp>
    <dsp:sp modelId="{A4DB7D0F-9E78-4676-8FA9-84B4D15B03F2}">
      <dsp:nvSpPr>
        <dsp:cNvPr id="0" name=""/>
        <dsp:cNvSpPr/>
      </dsp:nvSpPr>
      <dsp:spPr>
        <a:xfrm rot="5400000">
          <a:off x="3871261" y="-529690"/>
          <a:ext cx="849352" cy="6762500"/>
        </a:xfrm>
        <a:prstGeom prst="round2SameRect">
          <a:avLst/>
        </a:prstGeom>
        <a:solidFill>
          <a:schemeClr val="bg1">
            <a:lumMod val="95000"/>
            <a:alpha val="90000"/>
          </a:schemeClr>
        </a:solidFill>
        <a:ln w="12700" cap="flat" cmpd="sng" algn="ctr">
          <a:solidFill>
            <a:srgbClr val="24A2B5"/>
          </a:solidFill>
          <a:prstDash val="solid"/>
          <a:miter lim="800000"/>
        </a:ln>
        <a:effectLst>
          <a:outerShdw blurRad="50800" dist="38100" dir="5400000" algn="t" rotWithShape="0">
            <a:prstClr val="black">
              <a:alpha val="40000"/>
            </a:prstClr>
          </a:outerShdw>
        </a:effectLst>
      </dsp:spPr>
      <dsp:style>
        <a:lnRef idx="2">
          <a:scrgbClr r="0" g="0" b="0"/>
        </a:lnRef>
        <a:fillRef idx="1">
          <a:scrgbClr r="0" g="0" b="0"/>
        </a:fillRef>
        <a:effectRef idx="0">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Char char="••"/>
          </a:pPr>
          <a:r>
            <a:rPr lang="en-GB" sz="3200" kern="1200" dirty="0">
              <a:solidFill>
                <a:srgbClr val="325083"/>
              </a:solidFill>
              <a:latin typeface="Ubuntu" panose="020B0504030602030204" pitchFamily="34" charset="0"/>
            </a:rPr>
            <a:t>Education achievement work</a:t>
          </a:r>
        </a:p>
      </dsp:txBody>
      <dsp:txXfrm rot="-5400000">
        <a:off x="914687" y="2468346"/>
        <a:ext cx="6721038" cy="766428"/>
      </dsp:txXfrm>
    </dsp:sp>
    <dsp:sp modelId="{E18D3CF9-27BF-4A97-A6F2-B7EB4B7B9855}">
      <dsp:nvSpPr>
        <dsp:cNvPr id="0" name=""/>
        <dsp:cNvSpPr/>
      </dsp:nvSpPr>
      <dsp:spPr>
        <a:xfrm rot="5400000">
          <a:off x="-196004" y="3834637"/>
          <a:ext cx="1306695" cy="914687"/>
        </a:xfrm>
        <a:prstGeom prst="chevron">
          <a:avLst/>
        </a:prstGeom>
        <a:solidFill>
          <a:srgbClr val="325083"/>
        </a:solidFill>
        <a:ln w="12700" cap="flat" cmpd="sng" algn="ctr">
          <a:solidFill>
            <a:schemeClr val="accent1">
              <a:hueOff val="0"/>
              <a:satOff val="0"/>
              <a:lumOff val="0"/>
              <a:alphaOff val="0"/>
            </a:schemeClr>
          </a:solidFill>
          <a:prstDash val="solid"/>
          <a:miter lim="800000"/>
        </a:ln>
        <a:effectLst>
          <a:outerShdw blurRad="50800" dist="38100" dir="5400000" algn="t"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n-GB" sz="2500" kern="1200" dirty="0" smtClean="0"/>
            <a:t>4</a:t>
          </a:r>
          <a:endParaRPr lang="en-GB" sz="2500" kern="1200" dirty="0"/>
        </a:p>
      </dsp:txBody>
      <dsp:txXfrm rot="-5400000">
        <a:off x="1" y="4095977"/>
        <a:ext cx="914687" cy="392008"/>
      </dsp:txXfrm>
    </dsp:sp>
    <dsp:sp modelId="{D126B723-9298-4521-9894-02EE1BDCE961}">
      <dsp:nvSpPr>
        <dsp:cNvPr id="0" name=""/>
        <dsp:cNvSpPr/>
      </dsp:nvSpPr>
      <dsp:spPr>
        <a:xfrm rot="5400000">
          <a:off x="3871261" y="682058"/>
          <a:ext cx="849352" cy="6762500"/>
        </a:xfrm>
        <a:prstGeom prst="round2SameRect">
          <a:avLst/>
        </a:prstGeom>
        <a:solidFill>
          <a:schemeClr val="bg1">
            <a:lumMod val="95000"/>
            <a:alpha val="90000"/>
          </a:schemeClr>
        </a:solidFill>
        <a:ln w="12700" cap="flat" cmpd="sng" algn="ctr">
          <a:solidFill>
            <a:schemeClr val="accent1">
              <a:hueOff val="0"/>
              <a:satOff val="0"/>
              <a:lumOff val="0"/>
              <a:alphaOff val="0"/>
            </a:schemeClr>
          </a:solidFill>
          <a:prstDash val="solid"/>
          <a:miter lim="800000"/>
        </a:ln>
        <a:effectLst>
          <a:outerShdw blurRad="50800" dist="38100" dir="5400000" algn="t" rotWithShape="0">
            <a:prstClr val="black">
              <a:alpha val="40000"/>
            </a:prstClr>
          </a:outerShdw>
        </a:effectLst>
      </dsp:spPr>
      <dsp:style>
        <a:lnRef idx="2">
          <a:scrgbClr r="0" g="0" b="0"/>
        </a:lnRef>
        <a:fillRef idx="1">
          <a:scrgbClr r="0" g="0" b="0"/>
        </a:fillRef>
        <a:effectRef idx="0">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Char char="••"/>
          </a:pPr>
          <a:r>
            <a:rPr lang="en-GB" sz="3200" kern="1200" dirty="0">
              <a:solidFill>
                <a:srgbClr val="325083"/>
              </a:solidFill>
              <a:latin typeface="Ubuntu" panose="020B0504030602030204" pitchFamily="34" charset="0"/>
            </a:rPr>
            <a:t>Systems mapping</a:t>
          </a:r>
        </a:p>
      </dsp:txBody>
      <dsp:txXfrm rot="-5400000">
        <a:off x="914687" y="3680094"/>
        <a:ext cx="6721038" cy="766428"/>
      </dsp:txXfrm>
    </dsp:sp>
    <dsp:sp modelId="{1214399E-611A-400A-8F0E-0DF5B2CC7F00}">
      <dsp:nvSpPr>
        <dsp:cNvPr id="0" name=""/>
        <dsp:cNvSpPr/>
      </dsp:nvSpPr>
      <dsp:spPr>
        <a:xfrm rot="5400000">
          <a:off x="-196004" y="5046386"/>
          <a:ext cx="1306695" cy="914687"/>
        </a:xfrm>
        <a:prstGeom prst="chevron">
          <a:avLst/>
        </a:prstGeom>
        <a:solidFill>
          <a:srgbClr val="E34B8C"/>
        </a:solidFill>
        <a:ln w="12700" cap="flat" cmpd="sng" algn="ctr">
          <a:solidFill>
            <a:srgbClr val="E34B8C"/>
          </a:solidFill>
          <a:prstDash val="solid"/>
          <a:miter lim="800000"/>
        </a:ln>
        <a:effectLst>
          <a:outerShdw blurRad="50800" dist="38100" dir="5400000" algn="t"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n-GB" sz="2500" kern="1200" dirty="0" smtClean="0"/>
            <a:t>5</a:t>
          </a:r>
          <a:endParaRPr lang="en-GB" sz="2500" kern="1200" dirty="0"/>
        </a:p>
      </dsp:txBody>
      <dsp:txXfrm rot="-5400000">
        <a:off x="1" y="5307726"/>
        <a:ext cx="914687" cy="392008"/>
      </dsp:txXfrm>
    </dsp:sp>
    <dsp:sp modelId="{E7A03449-6CFF-426F-887B-915BAF09A769}">
      <dsp:nvSpPr>
        <dsp:cNvPr id="0" name=""/>
        <dsp:cNvSpPr/>
      </dsp:nvSpPr>
      <dsp:spPr>
        <a:xfrm rot="5400000">
          <a:off x="3871261" y="1893807"/>
          <a:ext cx="849352" cy="6762500"/>
        </a:xfrm>
        <a:prstGeom prst="round2SameRect">
          <a:avLst/>
        </a:prstGeom>
        <a:solidFill>
          <a:schemeClr val="bg1">
            <a:lumMod val="95000"/>
            <a:alpha val="90000"/>
          </a:schemeClr>
        </a:solidFill>
        <a:ln w="12700" cap="flat" cmpd="sng" algn="ctr">
          <a:solidFill>
            <a:srgbClr val="E34B8C"/>
          </a:solidFill>
          <a:prstDash val="solid"/>
          <a:miter lim="800000"/>
        </a:ln>
        <a:effectLst>
          <a:outerShdw blurRad="50800" dist="38100" dir="5400000" algn="t" rotWithShape="0">
            <a:prstClr val="black">
              <a:alpha val="40000"/>
            </a:prstClr>
          </a:outerShdw>
        </a:effectLst>
      </dsp:spPr>
      <dsp:style>
        <a:lnRef idx="2">
          <a:scrgbClr r="0" g="0" b="0"/>
        </a:lnRef>
        <a:fillRef idx="1">
          <a:scrgbClr r="0" g="0" b="0"/>
        </a:fillRef>
        <a:effectRef idx="0">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Char char="••"/>
          </a:pPr>
          <a:r>
            <a:rPr lang="en-GB" sz="3200" kern="1200" dirty="0">
              <a:solidFill>
                <a:srgbClr val="325083"/>
              </a:solidFill>
              <a:latin typeface="Ubuntu" panose="020B0504030602030204" pitchFamily="34" charset="0"/>
            </a:rPr>
            <a:t>Mapping approach</a:t>
          </a:r>
        </a:p>
      </dsp:txBody>
      <dsp:txXfrm rot="-5400000">
        <a:off x="914687" y="4891843"/>
        <a:ext cx="6721038" cy="766428"/>
      </dsp:txXfrm>
    </dsp:sp>
    <dsp:sp modelId="{AD88DCA3-7AF7-479D-8339-C248281E1BEE}">
      <dsp:nvSpPr>
        <dsp:cNvPr id="0" name=""/>
        <dsp:cNvSpPr/>
      </dsp:nvSpPr>
      <dsp:spPr>
        <a:xfrm rot="5400000">
          <a:off x="-196004" y="6258134"/>
          <a:ext cx="1306695" cy="914687"/>
        </a:xfrm>
        <a:prstGeom prst="chevron">
          <a:avLst/>
        </a:prstGeom>
        <a:solidFill>
          <a:srgbClr val="40A294"/>
        </a:solidFill>
        <a:ln w="12700" cap="flat" cmpd="sng" algn="ctr">
          <a:solidFill>
            <a:srgbClr val="40A294"/>
          </a:solidFill>
          <a:prstDash val="solid"/>
          <a:miter lim="800000"/>
        </a:ln>
        <a:effectLst>
          <a:outerShdw blurRad="50800" dist="38100" dir="5400000" algn="t"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n-GB" sz="2500" kern="1200" dirty="0" smtClean="0"/>
            <a:t>6</a:t>
          </a:r>
          <a:endParaRPr lang="en-GB" sz="2500" kern="1200" dirty="0"/>
        </a:p>
      </dsp:txBody>
      <dsp:txXfrm rot="-5400000">
        <a:off x="1" y="6519474"/>
        <a:ext cx="914687" cy="392008"/>
      </dsp:txXfrm>
    </dsp:sp>
    <dsp:sp modelId="{06A90EC1-3DBD-4647-90FC-1D016F9D7A19}">
      <dsp:nvSpPr>
        <dsp:cNvPr id="0" name=""/>
        <dsp:cNvSpPr/>
      </dsp:nvSpPr>
      <dsp:spPr>
        <a:xfrm rot="5400000">
          <a:off x="3871261" y="3105556"/>
          <a:ext cx="849352" cy="6762500"/>
        </a:xfrm>
        <a:prstGeom prst="round2SameRect">
          <a:avLst/>
        </a:prstGeom>
        <a:solidFill>
          <a:schemeClr val="bg1">
            <a:lumMod val="95000"/>
            <a:alpha val="90000"/>
          </a:schemeClr>
        </a:solidFill>
        <a:ln w="12700" cap="flat" cmpd="sng" algn="ctr">
          <a:solidFill>
            <a:srgbClr val="40A294"/>
          </a:solidFill>
          <a:prstDash val="solid"/>
          <a:miter lim="800000"/>
        </a:ln>
        <a:effectLst>
          <a:outerShdw blurRad="50800" dist="38100" dir="5400000" algn="t" rotWithShape="0">
            <a:prstClr val="black">
              <a:alpha val="40000"/>
            </a:prstClr>
          </a:outerShdw>
        </a:effectLst>
      </dsp:spPr>
      <dsp:style>
        <a:lnRef idx="2">
          <a:scrgbClr r="0" g="0" b="0"/>
        </a:lnRef>
        <a:fillRef idx="1">
          <a:scrgbClr r="0" g="0" b="0"/>
        </a:fillRef>
        <a:effectRef idx="0">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Char char="••"/>
          </a:pPr>
          <a:r>
            <a:rPr lang="en-GB" sz="3200" kern="1200" dirty="0">
              <a:solidFill>
                <a:srgbClr val="325083"/>
              </a:solidFill>
              <a:latin typeface="Ubuntu" panose="020B0504030602030204" pitchFamily="34" charset="0"/>
            </a:rPr>
            <a:t>Learning</a:t>
          </a:r>
        </a:p>
      </dsp:txBody>
      <dsp:txXfrm rot="-5400000">
        <a:off x="914687" y="6103592"/>
        <a:ext cx="6721038" cy="76642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085629-29E4-4643-8F0A-16DC7A3F67E4}">
      <dsp:nvSpPr>
        <dsp:cNvPr id="0" name=""/>
        <dsp:cNvSpPr/>
      </dsp:nvSpPr>
      <dsp:spPr>
        <a:xfrm rot="5400000">
          <a:off x="-198774" y="203683"/>
          <a:ext cx="1325163" cy="927614"/>
        </a:xfrm>
        <a:prstGeom prst="chevron">
          <a:avLst/>
        </a:prstGeom>
        <a:solidFill>
          <a:srgbClr val="40A294"/>
        </a:solidFill>
        <a:ln w="12700" cap="flat" cmpd="sng" algn="ctr">
          <a:solidFill>
            <a:srgbClr val="40A294"/>
          </a:solidFill>
          <a:prstDash val="solid"/>
          <a:miter lim="800000"/>
        </a:ln>
        <a:effectLst>
          <a:outerShdw blurRad="50800" dist="38100" dir="5400000" algn="t"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n-GB" sz="2600" kern="1200" dirty="0"/>
            <a:t>1</a:t>
          </a:r>
        </a:p>
      </dsp:txBody>
      <dsp:txXfrm rot="-5400000">
        <a:off x="1" y="468715"/>
        <a:ext cx="927614" cy="397549"/>
      </dsp:txXfrm>
    </dsp:sp>
    <dsp:sp modelId="{615B4C92-6B73-43F0-94D9-493148356AC6}">
      <dsp:nvSpPr>
        <dsp:cNvPr id="0" name=""/>
        <dsp:cNvSpPr/>
      </dsp:nvSpPr>
      <dsp:spPr>
        <a:xfrm rot="5400000">
          <a:off x="3871723" y="-2944108"/>
          <a:ext cx="861356" cy="6749573"/>
        </a:xfrm>
        <a:prstGeom prst="round2SameRect">
          <a:avLst/>
        </a:prstGeom>
        <a:solidFill>
          <a:schemeClr val="accent3">
            <a:lumMod val="20000"/>
            <a:lumOff val="80000"/>
          </a:schemeClr>
        </a:solidFill>
        <a:ln w="12700" cap="flat" cmpd="sng" algn="ctr">
          <a:solidFill>
            <a:srgbClr val="40A294"/>
          </a:solidFill>
          <a:prstDash val="solid"/>
          <a:miter lim="800000"/>
        </a:ln>
        <a:effectLst>
          <a:outerShdw blurRad="50800" dist="38100" dir="5400000" algn="t" rotWithShape="0">
            <a:prstClr val="black">
              <a:alpha val="40000"/>
            </a:prstClr>
          </a:outerShdw>
        </a:effectLst>
      </dsp:spPr>
      <dsp:style>
        <a:lnRef idx="2">
          <a:scrgbClr r="0" g="0" b="0"/>
        </a:lnRef>
        <a:fillRef idx="1">
          <a:scrgbClr r="0" g="0" b="0"/>
        </a:fillRef>
        <a:effectRef idx="0">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Char char="••"/>
          </a:pPr>
          <a:r>
            <a:rPr lang="en-GB" sz="3200" kern="1200" dirty="0" smtClean="0">
              <a:solidFill>
                <a:schemeClr val="tx1">
                  <a:lumMod val="65000"/>
                  <a:lumOff val="35000"/>
                </a:schemeClr>
              </a:solidFill>
              <a:latin typeface="Ubuntu" panose="020B0504030602030204" pitchFamily="34" charset="0"/>
            </a:rPr>
            <a:t>Pam y </a:t>
          </a:r>
          <a:r>
            <a:rPr lang="en-GB" sz="3200" kern="1200" dirty="0" err="1" smtClean="0">
              <a:solidFill>
                <a:schemeClr val="tx1">
                  <a:lumMod val="65000"/>
                  <a:lumOff val="35000"/>
                </a:schemeClr>
              </a:solidFill>
              <a:latin typeface="Ubuntu" panose="020B0504030602030204" pitchFamily="34" charset="0"/>
            </a:rPr>
            <a:t>gwnaethom</a:t>
          </a:r>
          <a:r>
            <a:rPr lang="en-GB" sz="3200" kern="1200" dirty="0" smtClean="0">
              <a:solidFill>
                <a:schemeClr val="tx1">
                  <a:lumMod val="65000"/>
                  <a:lumOff val="35000"/>
                </a:schemeClr>
              </a:solidFill>
              <a:latin typeface="Ubuntu" panose="020B0504030602030204" pitchFamily="34" charset="0"/>
            </a:rPr>
            <a:t> y </a:t>
          </a:r>
          <a:r>
            <a:rPr lang="en-GB" sz="3200" kern="1200" dirty="0" err="1" smtClean="0">
              <a:solidFill>
                <a:schemeClr val="tx1">
                  <a:lumMod val="65000"/>
                  <a:lumOff val="35000"/>
                </a:schemeClr>
              </a:solidFill>
              <a:latin typeface="Ubuntu" panose="020B0504030602030204" pitchFamily="34" charset="0"/>
            </a:rPr>
            <a:t>gwaith</a:t>
          </a:r>
          <a:r>
            <a:rPr lang="en-GB" sz="3200" kern="1200" dirty="0" smtClean="0">
              <a:solidFill>
                <a:schemeClr val="tx1">
                  <a:lumMod val="65000"/>
                  <a:lumOff val="35000"/>
                </a:schemeClr>
              </a:solidFill>
              <a:latin typeface="Ubuntu" panose="020B0504030602030204" pitchFamily="34" charset="0"/>
            </a:rPr>
            <a:t> </a:t>
          </a:r>
          <a:r>
            <a:rPr lang="en-GB" sz="3200" kern="1200" dirty="0" err="1" smtClean="0">
              <a:solidFill>
                <a:schemeClr val="tx1">
                  <a:lumMod val="65000"/>
                  <a:lumOff val="35000"/>
                </a:schemeClr>
              </a:solidFill>
              <a:latin typeface="Ubuntu" panose="020B0504030602030204" pitchFamily="34" charset="0"/>
            </a:rPr>
            <a:t>hwn</a:t>
          </a:r>
          <a:endParaRPr lang="en-GB" sz="3200" kern="1200" dirty="0">
            <a:solidFill>
              <a:schemeClr val="tx1">
                <a:lumMod val="65000"/>
                <a:lumOff val="35000"/>
              </a:schemeClr>
            </a:solidFill>
            <a:latin typeface="Ubuntu" panose="020B0504030602030204" pitchFamily="34" charset="0"/>
          </a:endParaRPr>
        </a:p>
      </dsp:txBody>
      <dsp:txXfrm rot="-5400000">
        <a:off x="927615" y="42048"/>
        <a:ext cx="6707525" cy="777260"/>
      </dsp:txXfrm>
    </dsp:sp>
    <dsp:sp modelId="{B6E6AAE9-BFE8-4E65-8268-645A4E44E3A8}">
      <dsp:nvSpPr>
        <dsp:cNvPr id="0" name=""/>
        <dsp:cNvSpPr/>
      </dsp:nvSpPr>
      <dsp:spPr>
        <a:xfrm rot="5400000">
          <a:off x="-198774" y="1434030"/>
          <a:ext cx="1325163" cy="927614"/>
        </a:xfrm>
        <a:prstGeom prst="chevron">
          <a:avLst/>
        </a:prstGeom>
        <a:solidFill>
          <a:srgbClr val="FF7029"/>
        </a:solidFill>
        <a:ln w="12700" cap="flat" cmpd="sng" algn="ctr">
          <a:solidFill>
            <a:srgbClr val="FF7029"/>
          </a:solidFill>
          <a:prstDash val="solid"/>
          <a:miter lim="800000"/>
        </a:ln>
        <a:effectLst>
          <a:outerShdw blurRad="50800" dist="38100" dir="5400000" algn="t"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n-GB" sz="2600" kern="1200" dirty="0" smtClean="0"/>
            <a:t>2</a:t>
          </a:r>
          <a:endParaRPr lang="en-GB" sz="2600" kern="1200" dirty="0"/>
        </a:p>
      </dsp:txBody>
      <dsp:txXfrm rot="-5400000">
        <a:off x="1" y="1699062"/>
        <a:ext cx="927614" cy="397549"/>
      </dsp:txXfrm>
    </dsp:sp>
    <dsp:sp modelId="{02ECA24A-3437-4B9B-8FE2-CC7F5F656E68}">
      <dsp:nvSpPr>
        <dsp:cNvPr id="0" name=""/>
        <dsp:cNvSpPr/>
      </dsp:nvSpPr>
      <dsp:spPr>
        <a:xfrm rot="5400000">
          <a:off x="3871723" y="-1708853"/>
          <a:ext cx="861356" cy="6749573"/>
        </a:xfrm>
        <a:prstGeom prst="round2SameRect">
          <a:avLst/>
        </a:prstGeom>
        <a:solidFill>
          <a:schemeClr val="bg1">
            <a:lumMod val="95000"/>
            <a:alpha val="90000"/>
          </a:schemeClr>
        </a:solidFill>
        <a:ln w="12700" cap="flat" cmpd="sng" algn="ctr">
          <a:solidFill>
            <a:srgbClr val="FF7029"/>
          </a:solidFill>
          <a:prstDash val="solid"/>
          <a:miter lim="800000"/>
        </a:ln>
        <a:effectLst>
          <a:outerShdw blurRad="50800" dist="38100" dir="5400000" algn="t" rotWithShape="0">
            <a:prstClr val="black">
              <a:alpha val="40000"/>
            </a:prstClr>
          </a:outerShdw>
        </a:effectLst>
      </dsp:spPr>
      <dsp:style>
        <a:lnRef idx="2">
          <a:scrgbClr r="0" g="0" b="0"/>
        </a:lnRef>
        <a:fillRef idx="1">
          <a:scrgbClr r="0" g="0" b="0"/>
        </a:fillRef>
        <a:effectRef idx="0">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Char char="••"/>
          </a:pPr>
          <a:r>
            <a:rPr lang="en-GB" sz="3200" kern="1200" dirty="0" err="1" smtClean="0">
              <a:solidFill>
                <a:schemeClr val="tx1">
                  <a:lumMod val="65000"/>
                  <a:lumOff val="35000"/>
                </a:schemeClr>
              </a:solidFill>
              <a:latin typeface="Ubuntu" panose="020B0504030602030204" pitchFamily="34" charset="0"/>
            </a:rPr>
            <a:t>Fframio’r</a:t>
          </a:r>
          <a:r>
            <a:rPr lang="en-GB" sz="3200" kern="1200" dirty="0" smtClean="0">
              <a:solidFill>
                <a:schemeClr val="tx1">
                  <a:lumMod val="65000"/>
                  <a:lumOff val="35000"/>
                </a:schemeClr>
              </a:solidFill>
              <a:latin typeface="Ubuntu" panose="020B0504030602030204" pitchFamily="34" charset="0"/>
            </a:rPr>
            <a:t> mater</a:t>
          </a:r>
          <a:endParaRPr lang="en-GB" sz="3200" kern="1200" dirty="0">
            <a:solidFill>
              <a:schemeClr val="tx1">
                <a:lumMod val="65000"/>
                <a:lumOff val="35000"/>
              </a:schemeClr>
            </a:solidFill>
            <a:latin typeface="Ubuntu" panose="020B0504030602030204" pitchFamily="34" charset="0"/>
          </a:endParaRPr>
        </a:p>
      </dsp:txBody>
      <dsp:txXfrm rot="-5400000">
        <a:off x="927615" y="1277303"/>
        <a:ext cx="6707525" cy="777260"/>
      </dsp:txXfrm>
    </dsp:sp>
    <dsp:sp modelId="{356026A4-63F9-46CE-8E0A-86A1FDDBD1F2}">
      <dsp:nvSpPr>
        <dsp:cNvPr id="0" name=""/>
        <dsp:cNvSpPr/>
      </dsp:nvSpPr>
      <dsp:spPr>
        <a:xfrm rot="5400000">
          <a:off x="-198774" y="2664377"/>
          <a:ext cx="1325163" cy="927614"/>
        </a:xfrm>
        <a:prstGeom prst="chevron">
          <a:avLst/>
        </a:prstGeom>
        <a:solidFill>
          <a:srgbClr val="24A2B5"/>
        </a:solidFill>
        <a:ln w="12700" cap="flat" cmpd="sng" algn="ctr">
          <a:solidFill>
            <a:srgbClr val="24A2B5"/>
          </a:solidFill>
          <a:prstDash val="solid"/>
          <a:miter lim="800000"/>
        </a:ln>
        <a:effectLst>
          <a:outerShdw blurRad="50800" dist="38100" dir="5400000" algn="t"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n-GB" sz="2600" kern="1200" dirty="0" smtClean="0"/>
            <a:t>3</a:t>
          </a:r>
          <a:endParaRPr lang="en-GB" sz="2600" kern="1200" dirty="0"/>
        </a:p>
      </dsp:txBody>
      <dsp:txXfrm rot="-5400000">
        <a:off x="1" y="2929409"/>
        <a:ext cx="927614" cy="397549"/>
      </dsp:txXfrm>
    </dsp:sp>
    <dsp:sp modelId="{A4DB7D0F-9E78-4676-8FA9-84B4D15B03F2}">
      <dsp:nvSpPr>
        <dsp:cNvPr id="0" name=""/>
        <dsp:cNvSpPr/>
      </dsp:nvSpPr>
      <dsp:spPr>
        <a:xfrm rot="5400000">
          <a:off x="3871723" y="-478506"/>
          <a:ext cx="861356" cy="6749573"/>
        </a:xfrm>
        <a:prstGeom prst="round2SameRect">
          <a:avLst/>
        </a:prstGeom>
        <a:solidFill>
          <a:schemeClr val="bg1">
            <a:lumMod val="95000"/>
            <a:alpha val="90000"/>
          </a:schemeClr>
        </a:solidFill>
        <a:ln w="12700" cap="flat" cmpd="sng" algn="ctr">
          <a:solidFill>
            <a:srgbClr val="24A2B5"/>
          </a:solidFill>
          <a:prstDash val="solid"/>
          <a:miter lim="800000"/>
        </a:ln>
        <a:effectLst>
          <a:outerShdw blurRad="50800" dist="38100" dir="5400000" algn="t" rotWithShape="0">
            <a:prstClr val="black">
              <a:alpha val="40000"/>
            </a:prstClr>
          </a:outerShdw>
        </a:effectLst>
      </dsp:spPr>
      <dsp:style>
        <a:lnRef idx="2">
          <a:scrgbClr r="0" g="0" b="0"/>
        </a:lnRef>
        <a:fillRef idx="1">
          <a:scrgbClr r="0" g="0" b="0"/>
        </a:fillRef>
        <a:effectRef idx="0">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Char char="••"/>
          </a:pPr>
          <a:r>
            <a:rPr lang="en-GB" sz="3200" kern="1200" dirty="0" err="1" smtClean="0">
              <a:solidFill>
                <a:schemeClr val="tx1">
                  <a:lumMod val="65000"/>
                  <a:lumOff val="35000"/>
                </a:schemeClr>
              </a:solidFill>
              <a:latin typeface="Ubuntu" panose="020B0504030602030204" pitchFamily="34" charset="0"/>
            </a:rPr>
            <a:t>Gwaith</a:t>
          </a:r>
          <a:r>
            <a:rPr lang="en-GB" sz="3200" kern="1200" dirty="0" smtClean="0">
              <a:solidFill>
                <a:schemeClr val="tx1">
                  <a:lumMod val="65000"/>
                  <a:lumOff val="35000"/>
                </a:schemeClr>
              </a:solidFill>
              <a:latin typeface="Ubuntu" panose="020B0504030602030204" pitchFamily="34" charset="0"/>
            </a:rPr>
            <a:t> </a:t>
          </a:r>
          <a:r>
            <a:rPr lang="en-GB" sz="3200" kern="1200" dirty="0" err="1" smtClean="0">
              <a:solidFill>
                <a:schemeClr val="tx1">
                  <a:lumMod val="65000"/>
                  <a:lumOff val="35000"/>
                </a:schemeClr>
              </a:solidFill>
              <a:latin typeface="Ubuntu" panose="020B0504030602030204" pitchFamily="34" charset="0"/>
            </a:rPr>
            <a:t>cyflawniad</a:t>
          </a:r>
          <a:r>
            <a:rPr lang="en-GB" sz="3200" kern="1200" dirty="0" smtClean="0">
              <a:solidFill>
                <a:schemeClr val="tx1">
                  <a:lumMod val="65000"/>
                  <a:lumOff val="35000"/>
                </a:schemeClr>
              </a:solidFill>
              <a:latin typeface="Ubuntu" panose="020B0504030602030204" pitchFamily="34" charset="0"/>
            </a:rPr>
            <a:t> </a:t>
          </a:r>
          <a:r>
            <a:rPr lang="en-GB" sz="3200" kern="1200" dirty="0" err="1" smtClean="0">
              <a:solidFill>
                <a:schemeClr val="tx1">
                  <a:lumMod val="65000"/>
                  <a:lumOff val="35000"/>
                </a:schemeClr>
              </a:solidFill>
              <a:latin typeface="Ubuntu" panose="020B0504030602030204" pitchFamily="34" charset="0"/>
            </a:rPr>
            <a:t>addysg</a:t>
          </a:r>
          <a:endParaRPr lang="en-GB" sz="3200" kern="1200" dirty="0">
            <a:solidFill>
              <a:schemeClr val="tx1">
                <a:lumMod val="65000"/>
                <a:lumOff val="35000"/>
              </a:schemeClr>
            </a:solidFill>
            <a:latin typeface="Ubuntu" panose="020B0504030602030204" pitchFamily="34" charset="0"/>
          </a:endParaRPr>
        </a:p>
      </dsp:txBody>
      <dsp:txXfrm rot="-5400000">
        <a:off x="927615" y="2507650"/>
        <a:ext cx="6707525" cy="777260"/>
      </dsp:txXfrm>
    </dsp:sp>
    <dsp:sp modelId="{E18D3CF9-27BF-4A97-A6F2-B7EB4B7B9855}">
      <dsp:nvSpPr>
        <dsp:cNvPr id="0" name=""/>
        <dsp:cNvSpPr/>
      </dsp:nvSpPr>
      <dsp:spPr>
        <a:xfrm rot="5400000">
          <a:off x="-198774" y="3894723"/>
          <a:ext cx="1325163" cy="927614"/>
        </a:xfrm>
        <a:prstGeom prst="chevron">
          <a:avLst/>
        </a:prstGeom>
        <a:solidFill>
          <a:srgbClr val="325083"/>
        </a:solidFill>
        <a:ln w="12700" cap="flat" cmpd="sng" algn="ctr">
          <a:solidFill>
            <a:schemeClr val="accent1">
              <a:hueOff val="0"/>
              <a:satOff val="0"/>
              <a:lumOff val="0"/>
              <a:alphaOff val="0"/>
            </a:schemeClr>
          </a:solidFill>
          <a:prstDash val="solid"/>
          <a:miter lim="800000"/>
        </a:ln>
        <a:effectLst>
          <a:outerShdw blurRad="50800" dist="38100" dir="5400000" algn="t"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n-GB" sz="2600" kern="1200" dirty="0" smtClean="0"/>
            <a:t>4</a:t>
          </a:r>
          <a:endParaRPr lang="en-GB" sz="2600" kern="1200" dirty="0"/>
        </a:p>
      </dsp:txBody>
      <dsp:txXfrm rot="-5400000">
        <a:off x="1" y="4159755"/>
        <a:ext cx="927614" cy="397549"/>
      </dsp:txXfrm>
    </dsp:sp>
    <dsp:sp modelId="{D126B723-9298-4521-9894-02EE1BDCE961}">
      <dsp:nvSpPr>
        <dsp:cNvPr id="0" name=""/>
        <dsp:cNvSpPr/>
      </dsp:nvSpPr>
      <dsp:spPr>
        <a:xfrm rot="5400000">
          <a:off x="3871723" y="751840"/>
          <a:ext cx="861356" cy="6749573"/>
        </a:xfrm>
        <a:prstGeom prst="round2SameRect">
          <a:avLst/>
        </a:prstGeom>
        <a:solidFill>
          <a:schemeClr val="bg1">
            <a:lumMod val="95000"/>
            <a:alpha val="90000"/>
          </a:schemeClr>
        </a:solidFill>
        <a:ln w="12700" cap="flat" cmpd="sng" algn="ctr">
          <a:solidFill>
            <a:schemeClr val="accent1">
              <a:hueOff val="0"/>
              <a:satOff val="0"/>
              <a:lumOff val="0"/>
              <a:alphaOff val="0"/>
            </a:schemeClr>
          </a:solidFill>
          <a:prstDash val="solid"/>
          <a:miter lim="800000"/>
        </a:ln>
        <a:effectLst>
          <a:outerShdw blurRad="50800" dist="38100" dir="5400000" algn="t" rotWithShape="0">
            <a:prstClr val="black">
              <a:alpha val="40000"/>
            </a:prstClr>
          </a:outerShdw>
        </a:effectLst>
      </dsp:spPr>
      <dsp:style>
        <a:lnRef idx="2">
          <a:scrgbClr r="0" g="0" b="0"/>
        </a:lnRef>
        <a:fillRef idx="1">
          <a:scrgbClr r="0" g="0" b="0"/>
        </a:fillRef>
        <a:effectRef idx="0">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Char char="••"/>
          </a:pPr>
          <a:r>
            <a:rPr lang="en-GB" sz="3200" b="0" i="0" kern="1200" dirty="0" err="1">
              <a:solidFill>
                <a:schemeClr val="tx1">
                  <a:lumMod val="65000"/>
                  <a:lumOff val="35000"/>
                </a:schemeClr>
              </a:solidFill>
              <a:latin typeface="Ubuntu" panose="020B0504030602030204" pitchFamily="34" charset="0"/>
            </a:rPr>
            <a:t>Mapio</a:t>
          </a:r>
          <a:r>
            <a:rPr lang="en-GB" sz="3200" b="0" i="0" kern="1200" dirty="0">
              <a:solidFill>
                <a:schemeClr val="tx1">
                  <a:lumMod val="65000"/>
                  <a:lumOff val="35000"/>
                </a:schemeClr>
              </a:solidFill>
              <a:latin typeface="Ubuntu" panose="020B0504030602030204" pitchFamily="34" charset="0"/>
            </a:rPr>
            <a:t> </a:t>
          </a:r>
          <a:r>
            <a:rPr lang="en-GB" sz="3200" b="0" i="0" kern="1200" dirty="0" err="1">
              <a:solidFill>
                <a:schemeClr val="tx1">
                  <a:lumMod val="65000"/>
                  <a:lumOff val="35000"/>
                </a:schemeClr>
              </a:solidFill>
              <a:latin typeface="Ubuntu" panose="020B0504030602030204" pitchFamily="34" charset="0"/>
            </a:rPr>
            <a:t>systemau</a:t>
          </a:r>
          <a:endParaRPr lang="en-GB" sz="3200" kern="1200" dirty="0">
            <a:solidFill>
              <a:schemeClr val="tx1">
                <a:lumMod val="65000"/>
                <a:lumOff val="35000"/>
              </a:schemeClr>
            </a:solidFill>
            <a:latin typeface="Ubuntu" panose="020B0504030602030204" pitchFamily="34" charset="0"/>
          </a:endParaRPr>
        </a:p>
      </dsp:txBody>
      <dsp:txXfrm rot="-5400000">
        <a:off x="927615" y="3737996"/>
        <a:ext cx="6707525" cy="777260"/>
      </dsp:txXfrm>
    </dsp:sp>
    <dsp:sp modelId="{1214399E-611A-400A-8F0E-0DF5B2CC7F00}">
      <dsp:nvSpPr>
        <dsp:cNvPr id="0" name=""/>
        <dsp:cNvSpPr/>
      </dsp:nvSpPr>
      <dsp:spPr>
        <a:xfrm rot="5400000">
          <a:off x="-198774" y="5125070"/>
          <a:ext cx="1325163" cy="927614"/>
        </a:xfrm>
        <a:prstGeom prst="chevron">
          <a:avLst/>
        </a:prstGeom>
        <a:solidFill>
          <a:srgbClr val="E34B8C"/>
        </a:solidFill>
        <a:ln w="12700" cap="flat" cmpd="sng" algn="ctr">
          <a:solidFill>
            <a:srgbClr val="E34B8C"/>
          </a:solidFill>
          <a:prstDash val="solid"/>
          <a:miter lim="800000"/>
        </a:ln>
        <a:effectLst>
          <a:outerShdw blurRad="50800" dist="38100" dir="5400000" algn="t"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n-GB" sz="2600" kern="1200" dirty="0" smtClean="0"/>
            <a:t>5</a:t>
          </a:r>
          <a:endParaRPr lang="en-GB" sz="2600" kern="1200" dirty="0"/>
        </a:p>
      </dsp:txBody>
      <dsp:txXfrm rot="-5400000">
        <a:off x="1" y="5390102"/>
        <a:ext cx="927614" cy="397549"/>
      </dsp:txXfrm>
    </dsp:sp>
    <dsp:sp modelId="{E7A03449-6CFF-426F-887B-915BAF09A769}">
      <dsp:nvSpPr>
        <dsp:cNvPr id="0" name=""/>
        <dsp:cNvSpPr/>
      </dsp:nvSpPr>
      <dsp:spPr>
        <a:xfrm rot="5400000">
          <a:off x="3871723" y="1982187"/>
          <a:ext cx="861356" cy="6749573"/>
        </a:xfrm>
        <a:prstGeom prst="round2SameRect">
          <a:avLst/>
        </a:prstGeom>
        <a:solidFill>
          <a:schemeClr val="bg1">
            <a:lumMod val="95000"/>
            <a:alpha val="90000"/>
          </a:schemeClr>
        </a:solidFill>
        <a:ln w="12700" cap="flat" cmpd="sng" algn="ctr">
          <a:solidFill>
            <a:srgbClr val="E34B8C"/>
          </a:solidFill>
          <a:prstDash val="solid"/>
          <a:miter lim="800000"/>
        </a:ln>
        <a:effectLst>
          <a:outerShdw blurRad="50800" dist="38100" dir="5400000" algn="t" rotWithShape="0">
            <a:prstClr val="black">
              <a:alpha val="40000"/>
            </a:prstClr>
          </a:outerShdw>
        </a:effectLst>
      </dsp:spPr>
      <dsp:style>
        <a:lnRef idx="2">
          <a:scrgbClr r="0" g="0" b="0"/>
        </a:lnRef>
        <a:fillRef idx="1">
          <a:scrgbClr r="0" g="0" b="0"/>
        </a:fillRef>
        <a:effectRef idx="0">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Char char="••"/>
          </a:pPr>
          <a:r>
            <a:rPr lang="en-GB" sz="3200" kern="1200" dirty="0" err="1">
              <a:solidFill>
                <a:schemeClr val="tx1">
                  <a:lumMod val="65000"/>
                  <a:lumOff val="35000"/>
                </a:schemeClr>
              </a:solidFill>
              <a:latin typeface="Ubuntu" panose="020B0504030602030204" pitchFamily="34" charset="0"/>
            </a:rPr>
            <a:t>Ymagwedd</a:t>
          </a:r>
          <a:r>
            <a:rPr lang="en-GB" sz="3200" kern="1200" dirty="0">
              <a:solidFill>
                <a:schemeClr val="tx1">
                  <a:lumMod val="65000"/>
                  <a:lumOff val="35000"/>
                </a:schemeClr>
              </a:solidFill>
              <a:latin typeface="Ubuntu" panose="020B0504030602030204" pitchFamily="34" charset="0"/>
            </a:rPr>
            <a:t> </a:t>
          </a:r>
          <a:r>
            <a:rPr lang="en-GB" sz="3200" kern="1200" dirty="0" err="1">
              <a:solidFill>
                <a:schemeClr val="tx1">
                  <a:lumMod val="65000"/>
                  <a:lumOff val="35000"/>
                </a:schemeClr>
              </a:solidFill>
              <a:latin typeface="Ubuntu" panose="020B0504030602030204" pitchFamily="34" charset="0"/>
            </a:rPr>
            <a:t>mapio</a:t>
          </a:r>
          <a:endParaRPr lang="en-GB" sz="3200" kern="1200" dirty="0">
            <a:solidFill>
              <a:schemeClr val="tx1">
                <a:lumMod val="65000"/>
                <a:lumOff val="35000"/>
              </a:schemeClr>
            </a:solidFill>
            <a:latin typeface="Ubuntu" panose="020B0504030602030204" pitchFamily="34" charset="0"/>
          </a:endParaRPr>
        </a:p>
      </dsp:txBody>
      <dsp:txXfrm rot="-5400000">
        <a:off x="927615" y="4968343"/>
        <a:ext cx="6707525" cy="777260"/>
      </dsp:txXfrm>
    </dsp:sp>
    <dsp:sp modelId="{AD88DCA3-7AF7-479D-8339-C248281E1BEE}">
      <dsp:nvSpPr>
        <dsp:cNvPr id="0" name=""/>
        <dsp:cNvSpPr/>
      </dsp:nvSpPr>
      <dsp:spPr>
        <a:xfrm rot="5400000">
          <a:off x="-198774" y="6355417"/>
          <a:ext cx="1325163" cy="927614"/>
        </a:xfrm>
        <a:prstGeom prst="chevron">
          <a:avLst/>
        </a:prstGeom>
        <a:solidFill>
          <a:srgbClr val="40A294"/>
        </a:solidFill>
        <a:ln w="12700" cap="flat" cmpd="sng" algn="ctr">
          <a:solidFill>
            <a:srgbClr val="40A294"/>
          </a:solidFill>
          <a:prstDash val="solid"/>
          <a:miter lim="800000"/>
        </a:ln>
        <a:effectLst>
          <a:outerShdw blurRad="50800" dist="38100" dir="5400000" algn="t"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n-GB" sz="2600" kern="1200" dirty="0" smtClean="0"/>
            <a:t>6</a:t>
          </a:r>
          <a:endParaRPr lang="en-GB" sz="2600" kern="1200" dirty="0"/>
        </a:p>
      </dsp:txBody>
      <dsp:txXfrm rot="-5400000">
        <a:off x="1" y="6620449"/>
        <a:ext cx="927614" cy="397549"/>
      </dsp:txXfrm>
    </dsp:sp>
    <dsp:sp modelId="{06A90EC1-3DBD-4647-90FC-1D016F9D7A19}">
      <dsp:nvSpPr>
        <dsp:cNvPr id="0" name=""/>
        <dsp:cNvSpPr/>
      </dsp:nvSpPr>
      <dsp:spPr>
        <a:xfrm rot="5400000">
          <a:off x="3871723" y="3212533"/>
          <a:ext cx="861356" cy="6749573"/>
        </a:xfrm>
        <a:prstGeom prst="round2SameRect">
          <a:avLst/>
        </a:prstGeom>
        <a:solidFill>
          <a:schemeClr val="bg1">
            <a:lumMod val="95000"/>
            <a:alpha val="90000"/>
          </a:schemeClr>
        </a:solidFill>
        <a:ln w="12700" cap="flat" cmpd="sng" algn="ctr">
          <a:solidFill>
            <a:srgbClr val="40A294"/>
          </a:solidFill>
          <a:prstDash val="solid"/>
          <a:miter lim="800000"/>
        </a:ln>
        <a:effectLst>
          <a:outerShdw blurRad="50800" dist="38100" dir="5400000" algn="t" rotWithShape="0">
            <a:prstClr val="black">
              <a:alpha val="40000"/>
            </a:prstClr>
          </a:outerShdw>
        </a:effectLst>
      </dsp:spPr>
      <dsp:style>
        <a:lnRef idx="2">
          <a:scrgbClr r="0" g="0" b="0"/>
        </a:lnRef>
        <a:fillRef idx="1">
          <a:scrgbClr r="0" g="0" b="0"/>
        </a:fillRef>
        <a:effectRef idx="0">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Char char="••"/>
          </a:pPr>
          <a:r>
            <a:rPr lang="en-GB" sz="3200" kern="1200" dirty="0" err="1">
              <a:solidFill>
                <a:schemeClr val="tx1">
                  <a:lumMod val="65000"/>
                  <a:lumOff val="35000"/>
                </a:schemeClr>
              </a:solidFill>
              <a:latin typeface="Ubuntu" panose="020B0504030602030204" pitchFamily="34" charset="0"/>
            </a:rPr>
            <a:t>Dysgu</a:t>
          </a:r>
          <a:endParaRPr lang="en-GB" sz="3200" kern="1200" dirty="0">
            <a:solidFill>
              <a:schemeClr val="tx1">
                <a:lumMod val="65000"/>
                <a:lumOff val="35000"/>
              </a:schemeClr>
            </a:solidFill>
            <a:latin typeface="Ubuntu" panose="020B0504030602030204" pitchFamily="34" charset="0"/>
          </a:endParaRPr>
        </a:p>
      </dsp:txBody>
      <dsp:txXfrm rot="-5400000">
        <a:off x="927615" y="6198689"/>
        <a:ext cx="6707525" cy="77726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187E6F-9902-4D4C-BC92-F4C7CBD9D120}">
      <dsp:nvSpPr>
        <dsp:cNvPr id="0" name=""/>
        <dsp:cNvSpPr/>
      </dsp:nvSpPr>
      <dsp:spPr>
        <a:xfrm>
          <a:off x="1427" y="3422684"/>
          <a:ext cx="2764009" cy="1066907"/>
        </a:xfrm>
        <a:prstGeom prst="chevron">
          <a:avLst>
            <a:gd name="adj" fmla="val 40000"/>
          </a:avLst>
        </a:prstGeom>
        <a:solidFill>
          <a:srgbClr val="32508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AF93870-E83D-49B7-9FC4-7AA39A67478E}">
      <dsp:nvSpPr>
        <dsp:cNvPr id="0" name=""/>
        <dsp:cNvSpPr/>
      </dsp:nvSpPr>
      <dsp:spPr>
        <a:xfrm>
          <a:off x="738496" y="2962863"/>
          <a:ext cx="2334052" cy="2520004"/>
        </a:xfrm>
        <a:prstGeom prst="roundRect">
          <a:avLst>
            <a:gd name="adj" fmla="val 10000"/>
          </a:avLst>
        </a:prstGeom>
        <a:solidFill>
          <a:schemeClr val="lt1">
            <a:alpha val="90000"/>
            <a:hueOff val="0"/>
            <a:satOff val="0"/>
            <a:lumOff val="0"/>
            <a:alphaOff val="0"/>
          </a:schemeClr>
        </a:solidFill>
        <a:ln w="12700" cap="flat" cmpd="sng" algn="ctr">
          <a:solidFill>
            <a:srgbClr val="325083"/>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GB" sz="2400" kern="1200" dirty="0" smtClean="0">
              <a:solidFill>
                <a:schemeClr val="tx1">
                  <a:lumMod val="65000"/>
                  <a:lumOff val="35000"/>
                </a:schemeClr>
              </a:solidFill>
              <a:latin typeface="Ubuntu-Light"/>
              <a:cs typeface="Ubuntu-Light"/>
            </a:rPr>
            <a:t>3 </a:t>
          </a:r>
          <a:r>
            <a:rPr lang="en-GB" sz="2400" kern="1200" dirty="0" err="1" smtClean="0">
              <a:solidFill>
                <a:schemeClr val="tx1">
                  <a:lumMod val="65000"/>
                  <a:lumOff val="35000"/>
                </a:schemeClr>
              </a:solidFill>
              <a:latin typeface="Ubuntu-Light"/>
              <a:cs typeface="Ubuntu-Light"/>
            </a:rPr>
            <a:t>gweithdy</a:t>
          </a:r>
          <a:r>
            <a:rPr lang="en-GB" sz="2400" kern="1200" dirty="0" smtClean="0">
              <a:solidFill>
                <a:schemeClr val="tx1">
                  <a:lumMod val="65000"/>
                  <a:lumOff val="35000"/>
                </a:schemeClr>
              </a:solidFill>
              <a:latin typeface="Ubuntu-Light"/>
              <a:cs typeface="Ubuntu-Light"/>
            </a:rPr>
            <a:t> </a:t>
          </a:r>
          <a:r>
            <a:rPr lang="en-GB" sz="2400" kern="1200" dirty="0" err="1" smtClean="0">
              <a:solidFill>
                <a:schemeClr val="tx1">
                  <a:lumMod val="65000"/>
                  <a:lumOff val="35000"/>
                </a:schemeClr>
              </a:solidFill>
              <a:latin typeface="Ubuntu-Light"/>
              <a:cs typeface="Ubuntu-Light"/>
            </a:rPr>
            <a:t>ar-lein</a:t>
          </a:r>
          <a:r>
            <a:rPr lang="en-GB" sz="2400" kern="1200" dirty="0" smtClean="0">
              <a:solidFill>
                <a:schemeClr val="tx1">
                  <a:lumMod val="65000"/>
                  <a:lumOff val="35000"/>
                </a:schemeClr>
              </a:solidFill>
              <a:latin typeface="Ubuntu-Light"/>
              <a:cs typeface="Ubuntu-Light"/>
            </a:rPr>
            <a:t> </a:t>
          </a:r>
          <a:r>
            <a:rPr lang="en-GB" sz="2400" kern="1200" dirty="0" err="1" smtClean="0">
              <a:solidFill>
                <a:schemeClr val="tx1">
                  <a:lumMod val="65000"/>
                  <a:lumOff val="35000"/>
                </a:schemeClr>
              </a:solidFill>
              <a:latin typeface="Ubuntu-Light"/>
              <a:cs typeface="Ubuntu-Light"/>
            </a:rPr>
            <a:t>gan</a:t>
          </a:r>
          <a:r>
            <a:rPr lang="en-GB" sz="2400" kern="1200" dirty="0" smtClean="0">
              <a:solidFill>
                <a:schemeClr val="tx1">
                  <a:lumMod val="65000"/>
                  <a:lumOff val="35000"/>
                </a:schemeClr>
              </a:solidFill>
              <a:latin typeface="Ubuntu-Light"/>
              <a:cs typeface="Ubuntu-Light"/>
            </a:rPr>
            <a:t> </a:t>
          </a:r>
          <a:r>
            <a:rPr lang="en-GB" sz="2400" kern="1200" dirty="0" err="1" smtClean="0">
              <a:solidFill>
                <a:schemeClr val="tx1">
                  <a:lumMod val="65000"/>
                  <a:lumOff val="35000"/>
                </a:schemeClr>
              </a:solidFill>
              <a:latin typeface="Ubuntu-Light"/>
              <a:cs typeface="Ubuntu-Light"/>
            </a:rPr>
            <a:t>ddefnyddio</a:t>
          </a:r>
          <a:r>
            <a:rPr lang="en-GB" sz="2400" kern="1200" dirty="0" smtClean="0">
              <a:solidFill>
                <a:schemeClr val="tx1">
                  <a:lumMod val="65000"/>
                  <a:lumOff val="35000"/>
                </a:schemeClr>
              </a:solidFill>
              <a:latin typeface="Ubuntu-Light"/>
              <a:cs typeface="Ubuntu-Light"/>
            </a:rPr>
            <a:t> MIRO</a:t>
          </a:r>
          <a:br>
            <a:rPr lang="en-GB" sz="2400" kern="1200" dirty="0" smtClean="0">
              <a:solidFill>
                <a:schemeClr val="tx1">
                  <a:lumMod val="65000"/>
                  <a:lumOff val="35000"/>
                </a:schemeClr>
              </a:solidFill>
              <a:latin typeface="Ubuntu-Light"/>
              <a:cs typeface="Ubuntu-Light"/>
            </a:rPr>
          </a:br>
          <a:r>
            <a:rPr lang="en-GB" sz="2400" kern="1200" dirty="0" smtClean="0">
              <a:solidFill>
                <a:srgbClr val="002060"/>
              </a:solidFill>
              <a:latin typeface="Ubuntu-Light"/>
              <a:cs typeface="Ubuntu-Light"/>
            </a:rPr>
            <a:t>3 online workshops using MIRO</a:t>
          </a:r>
          <a:endParaRPr lang="en-US" sz="2400" kern="1200" dirty="0"/>
        </a:p>
      </dsp:txBody>
      <dsp:txXfrm>
        <a:off x="806858" y="3031225"/>
        <a:ext cx="2197328" cy="2383280"/>
      </dsp:txXfrm>
    </dsp:sp>
    <dsp:sp modelId="{075E7C41-6392-4D67-B9AA-CFCAB2F01A01}">
      <dsp:nvSpPr>
        <dsp:cNvPr id="0" name=""/>
        <dsp:cNvSpPr/>
      </dsp:nvSpPr>
      <dsp:spPr>
        <a:xfrm>
          <a:off x="3158540" y="3422684"/>
          <a:ext cx="2764009" cy="1066907"/>
        </a:xfrm>
        <a:prstGeom prst="chevron">
          <a:avLst>
            <a:gd name="adj" fmla="val 40000"/>
          </a:avLst>
        </a:prstGeom>
        <a:solidFill>
          <a:srgbClr val="40A29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2393228-4225-4D22-88E0-FEB6B47FB6E2}">
      <dsp:nvSpPr>
        <dsp:cNvPr id="0" name=""/>
        <dsp:cNvSpPr/>
      </dsp:nvSpPr>
      <dsp:spPr>
        <a:xfrm>
          <a:off x="3895610" y="2962863"/>
          <a:ext cx="2334052" cy="2520004"/>
        </a:xfrm>
        <a:prstGeom prst="roundRect">
          <a:avLst>
            <a:gd name="adj" fmla="val 10000"/>
          </a:avLst>
        </a:prstGeom>
        <a:solidFill>
          <a:schemeClr val="lt1">
            <a:alpha val="90000"/>
            <a:hueOff val="0"/>
            <a:satOff val="0"/>
            <a:lumOff val="0"/>
            <a:alphaOff val="0"/>
          </a:schemeClr>
        </a:solidFill>
        <a:ln w="12700" cap="flat" cmpd="sng" algn="ctr">
          <a:solidFill>
            <a:srgbClr val="40A294"/>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GB" sz="2400" kern="1200" dirty="0" err="1" smtClean="0">
              <a:solidFill>
                <a:schemeClr val="tx1">
                  <a:lumMod val="65000"/>
                  <a:lumOff val="35000"/>
                </a:schemeClr>
              </a:solidFill>
              <a:latin typeface="Ubuntu-Light"/>
              <a:cs typeface="Ubuntu-Light"/>
            </a:rPr>
            <a:t>Amlygwyd</a:t>
          </a:r>
          <a:r>
            <a:rPr lang="en-GB" sz="2400" kern="1200" dirty="0" smtClean="0">
              <a:solidFill>
                <a:schemeClr val="tx1">
                  <a:lumMod val="65000"/>
                  <a:lumOff val="35000"/>
                </a:schemeClr>
              </a:solidFill>
              <a:latin typeface="Ubuntu-Light"/>
              <a:cs typeface="Ubuntu-Light"/>
            </a:rPr>
            <a:t> </a:t>
          </a:r>
          <a:r>
            <a:rPr lang="en-GB" sz="2400" kern="1200" dirty="0" err="1" smtClean="0">
              <a:solidFill>
                <a:schemeClr val="tx1">
                  <a:lumMod val="65000"/>
                  <a:lumOff val="35000"/>
                </a:schemeClr>
              </a:solidFill>
              <a:latin typeface="Ubuntu-Light"/>
              <a:cs typeface="Ubuntu-Light"/>
            </a:rPr>
            <a:t>ffactorau</a:t>
          </a:r>
          <a:r>
            <a:rPr lang="en-GB" sz="2400" kern="1200" dirty="0" smtClean="0">
              <a:solidFill>
                <a:schemeClr val="tx1">
                  <a:lumMod val="65000"/>
                  <a:lumOff val="35000"/>
                </a:schemeClr>
              </a:solidFill>
              <a:latin typeface="Ubuntu-Light"/>
              <a:cs typeface="Ubuntu-Light"/>
            </a:rPr>
            <a:t> o </a:t>
          </a:r>
          <a:r>
            <a:rPr lang="en-GB" sz="2400" kern="1200" dirty="0" err="1" smtClean="0">
              <a:solidFill>
                <a:schemeClr val="tx1">
                  <a:lumMod val="65000"/>
                  <a:lumOff val="35000"/>
                </a:schemeClr>
              </a:solidFill>
              <a:latin typeface="Ubuntu-Light"/>
              <a:cs typeface="Ubuntu-Light"/>
            </a:rPr>
            <a:t>dan</a:t>
          </a:r>
          <a:r>
            <a:rPr lang="en-GB" sz="2400" kern="1200" dirty="0" smtClean="0">
              <a:solidFill>
                <a:schemeClr val="tx1">
                  <a:lumMod val="65000"/>
                  <a:lumOff val="35000"/>
                </a:schemeClr>
              </a:solidFill>
              <a:latin typeface="Ubuntu-Light"/>
              <a:cs typeface="Ubuntu-Light"/>
            </a:rPr>
            <a:t> 5 </a:t>
          </a:r>
          <a:r>
            <a:rPr lang="en-GB" sz="2400" kern="1200" dirty="0" err="1" smtClean="0">
              <a:solidFill>
                <a:schemeClr val="tx1">
                  <a:lumMod val="65000"/>
                  <a:lumOff val="35000"/>
                </a:schemeClr>
              </a:solidFill>
              <a:latin typeface="Ubuntu-Light"/>
              <a:cs typeface="Ubuntu-Light"/>
            </a:rPr>
            <a:t>thema</a:t>
          </a:r>
          <a:r>
            <a:rPr lang="en-GB" sz="2400" kern="1200" dirty="0" smtClean="0">
              <a:solidFill>
                <a:schemeClr val="tx1">
                  <a:lumMod val="65000"/>
                  <a:lumOff val="35000"/>
                </a:schemeClr>
              </a:solidFill>
              <a:latin typeface="Ubuntu-Light"/>
              <a:cs typeface="Ubuntu-Light"/>
            </a:rPr>
            <a:t/>
          </a:r>
          <a:br>
            <a:rPr lang="en-GB" sz="2400" kern="1200" dirty="0" smtClean="0">
              <a:solidFill>
                <a:schemeClr val="tx1">
                  <a:lumMod val="65000"/>
                  <a:lumOff val="35000"/>
                </a:schemeClr>
              </a:solidFill>
              <a:latin typeface="Ubuntu-Light"/>
              <a:cs typeface="Ubuntu-Light"/>
            </a:rPr>
          </a:br>
          <a:r>
            <a:rPr lang="en-GB" sz="2400" kern="1200" dirty="0" smtClean="0">
              <a:solidFill>
                <a:srgbClr val="002060"/>
              </a:solidFill>
              <a:latin typeface="Ubuntu-Light"/>
              <a:cs typeface="Ubuntu-Light"/>
            </a:rPr>
            <a:t>Identified factors under 5 themes </a:t>
          </a:r>
          <a:endParaRPr lang="en-GB" sz="2400" kern="1200" dirty="0">
            <a:solidFill>
              <a:srgbClr val="002060"/>
            </a:solidFill>
            <a:latin typeface="Ubuntu-Light"/>
            <a:cs typeface="Ubuntu-Light"/>
          </a:endParaRPr>
        </a:p>
      </dsp:txBody>
      <dsp:txXfrm>
        <a:off x="3963972" y="3031225"/>
        <a:ext cx="2197328" cy="2383280"/>
      </dsp:txXfrm>
    </dsp:sp>
    <dsp:sp modelId="{2AEE68EB-9F71-46D5-89B6-5B5C8B21DD21}">
      <dsp:nvSpPr>
        <dsp:cNvPr id="0" name=""/>
        <dsp:cNvSpPr/>
      </dsp:nvSpPr>
      <dsp:spPr>
        <a:xfrm>
          <a:off x="6315654" y="3422684"/>
          <a:ext cx="2764009" cy="1066907"/>
        </a:xfrm>
        <a:prstGeom prst="chevron">
          <a:avLst>
            <a:gd name="adj" fmla="val 40000"/>
          </a:avLst>
        </a:prstGeom>
        <a:solidFill>
          <a:srgbClr val="E34B8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BCA7227-3E84-4706-A9B9-114940FBCA2B}">
      <dsp:nvSpPr>
        <dsp:cNvPr id="0" name=""/>
        <dsp:cNvSpPr/>
      </dsp:nvSpPr>
      <dsp:spPr>
        <a:xfrm>
          <a:off x="7052723" y="2962863"/>
          <a:ext cx="2334052" cy="2520004"/>
        </a:xfrm>
        <a:prstGeom prst="roundRect">
          <a:avLst>
            <a:gd name="adj" fmla="val 10000"/>
          </a:avLst>
        </a:prstGeom>
        <a:solidFill>
          <a:schemeClr val="lt1">
            <a:alpha val="90000"/>
            <a:hueOff val="0"/>
            <a:satOff val="0"/>
            <a:lumOff val="0"/>
            <a:alphaOff val="0"/>
          </a:schemeClr>
        </a:solidFill>
        <a:ln w="12700" cap="flat" cmpd="sng" algn="ctr">
          <a:solidFill>
            <a:srgbClr val="E34B8C"/>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GB" sz="2400" kern="1200" dirty="0" err="1" smtClean="0">
              <a:solidFill>
                <a:schemeClr val="tx1">
                  <a:lumMod val="65000"/>
                  <a:lumOff val="35000"/>
                </a:schemeClr>
              </a:solidFill>
              <a:latin typeface="Ubuntu-Light"/>
              <a:cs typeface="Ubuntu-Light"/>
            </a:rPr>
            <a:t>Cysylltwyd</a:t>
          </a:r>
          <a:r>
            <a:rPr lang="en-GB" sz="2400" kern="1200" dirty="0" smtClean="0">
              <a:solidFill>
                <a:schemeClr val="tx1">
                  <a:lumMod val="65000"/>
                  <a:lumOff val="35000"/>
                </a:schemeClr>
              </a:solidFill>
              <a:latin typeface="Ubuntu-Light"/>
              <a:cs typeface="Ubuntu-Light"/>
            </a:rPr>
            <a:t> y </a:t>
          </a:r>
          <a:r>
            <a:rPr lang="en-GB" sz="2400" kern="1200" dirty="0" err="1" smtClean="0">
              <a:solidFill>
                <a:schemeClr val="tx1">
                  <a:lumMod val="65000"/>
                  <a:lumOff val="35000"/>
                </a:schemeClr>
              </a:solidFill>
              <a:latin typeface="Ubuntu-Light"/>
              <a:cs typeface="Ubuntu-Light"/>
            </a:rPr>
            <a:t>ffactorau</a:t>
          </a:r>
          <a:r>
            <a:rPr lang="en-GB" sz="2400" kern="1200" dirty="0" smtClean="0">
              <a:solidFill>
                <a:schemeClr val="tx1">
                  <a:lumMod val="65000"/>
                  <a:lumOff val="35000"/>
                </a:schemeClr>
              </a:solidFill>
              <a:latin typeface="Ubuntu-Light"/>
              <a:cs typeface="Ubuntu-Light"/>
            </a:rPr>
            <a:t> </a:t>
          </a:r>
          <a:r>
            <a:rPr lang="en-GB" sz="2400" kern="1200" dirty="0" err="1" smtClean="0">
              <a:solidFill>
                <a:schemeClr val="tx1">
                  <a:lumMod val="65000"/>
                  <a:lumOff val="35000"/>
                </a:schemeClr>
              </a:solidFill>
              <a:latin typeface="Ubuntu-Light"/>
              <a:cs typeface="Ubuntu-Light"/>
            </a:rPr>
            <a:t>gan</a:t>
          </a:r>
          <a:r>
            <a:rPr lang="en-GB" sz="2400" kern="1200" dirty="0" smtClean="0">
              <a:solidFill>
                <a:schemeClr val="tx1">
                  <a:lumMod val="65000"/>
                  <a:lumOff val="35000"/>
                </a:schemeClr>
              </a:solidFill>
              <a:latin typeface="Ubuntu-Light"/>
              <a:cs typeface="Ubuntu-Light"/>
            </a:rPr>
            <a:t> </a:t>
          </a:r>
          <a:r>
            <a:rPr lang="en-GB" sz="2400" kern="1200" dirty="0" err="1" smtClean="0">
              <a:solidFill>
                <a:schemeClr val="tx1">
                  <a:lumMod val="65000"/>
                  <a:lumOff val="35000"/>
                </a:schemeClr>
              </a:solidFill>
              <a:latin typeface="Ubuntu-Light"/>
              <a:cs typeface="Ubuntu-Light"/>
            </a:rPr>
            <a:t>grwpiau</a:t>
          </a:r>
          <a:r>
            <a:rPr lang="en-GB" sz="2400" kern="1200" dirty="0" smtClean="0">
              <a:solidFill>
                <a:schemeClr val="tx1">
                  <a:lumMod val="65000"/>
                  <a:lumOff val="35000"/>
                </a:schemeClr>
              </a:solidFill>
              <a:latin typeface="Ubuntu-Light"/>
              <a:cs typeface="Ubuntu-Light"/>
            </a:rPr>
            <a:t> </a:t>
          </a:r>
          <a:r>
            <a:rPr lang="en-GB" sz="2400" kern="1200" dirty="0" err="1" smtClean="0">
              <a:solidFill>
                <a:schemeClr val="tx1">
                  <a:lumMod val="65000"/>
                  <a:lumOff val="35000"/>
                </a:schemeClr>
              </a:solidFill>
              <a:latin typeface="Ubuntu-Light"/>
              <a:cs typeface="Ubuntu-Light"/>
            </a:rPr>
            <a:t>gweithdai</a:t>
          </a:r>
          <a:r>
            <a:rPr lang="en-GB" sz="2400" kern="1200" dirty="0" smtClean="0">
              <a:solidFill>
                <a:schemeClr val="tx1">
                  <a:lumMod val="65000"/>
                  <a:lumOff val="35000"/>
                </a:schemeClr>
              </a:solidFill>
              <a:latin typeface="Ubuntu-Light"/>
              <a:cs typeface="Ubuntu-Light"/>
            </a:rPr>
            <a:t/>
          </a:r>
          <a:br>
            <a:rPr lang="en-GB" sz="2400" kern="1200" dirty="0" smtClean="0">
              <a:solidFill>
                <a:schemeClr val="tx1">
                  <a:lumMod val="65000"/>
                  <a:lumOff val="35000"/>
                </a:schemeClr>
              </a:solidFill>
              <a:latin typeface="Ubuntu-Light"/>
              <a:cs typeface="Ubuntu-Light"/>
            </a:rPr>
          </a:br>
          <a:r>
            <a:rPr lang="en-GB" sz="2400" kern="1200" dirty="0" smtClean="0">
              <a:solidFill>
                <a:srgbClr val="002060"/>
              </a:solidFill>
              <a:latin typeface="Ubuntu-Light"/>
              <a:cs typeface="Ubuntu-Light"/>
            </a:rPr>
            <a:t>Workshop groups connected factors</a:t>
          </a:r>
          <a:endParaRPr lang="en-GB" sz="2400" kern="1200" dirty="0">
            <a:solidFill>
              <a:srgbClr val="002060"/>
            </a:solidFill>
            <a:latin typeface="Ubuntu-Light"/>
            <a:cs typeface="Ubuntu-Light"/>
          </a:endParaRPr>
        </a:p>
      </dsp:txBody>
      <dsp:txXfrm>
        <a:off x="7121085" y="3031225"/>
        <a:ext cx="2197328" cy="2383280"/>
      </dsp:txXfrm>
    </dsp:sp>
    <dsp:sp modelId="{FA7A36BE-AA34-4B1D-9BB6-93812CA5F5B5}">
      <dsp:nvSpPr>
        <dsp:cNvPr id="0" name=""/>
        <dsp:cNvSpPr/>
      </dsp:nvSpPr>
      <dsp:spPr>
        <a:xfrm>
          <a:off x="9472768" y="3422684"/>
          <a:ext cx="2764009" cy="1066907"/>
        </a:xfrm>
        <a:prstGeom prst="chevron">
          <a:avLst>
            <a:gd name="adj" fmla="val 40000"/>
          </a:avLst>
        </a:prstGeom>
        <a:solidFill>
          <a:srgbClr val="24A2B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2F24385-2CAC-44C6-A4A6-B6F93891EABE}">
      <dsp:nvSpPr>
        <dsp:cNvPr id="0" name=""/>
        <dsp:cNvSpPr/>
      </dsp:nvSpPr>
      <dsp:spPr>
        <a:xfrm>
          <a:off x="10209837" y="2962863"/>
          <a:ext cx="2334052" cy="2520004"/>
        </a:xfrm>
        <a:prstGeom prst="roundRect">
          <a:avLst>
            <a:gd name="adj" fmla="val 10000"/>
          </a:avLst>
        </a:prstGeom>
        <a:solidFill>
          <a:schemeClr val="lt1">
            <a:alpha val="90000"/>
            <a:hueOff val="0"/>
            <a:satOff val="0"/>
            <a:lumOff val="0"/>
            <a:alphaOff val="0"/>
          </a:schemeClr>
        </a:solidFill>
        <a:ln w="12700" cap="flat" cmpd="sng" algn="ctr">
          <a:solidFill>
            <a:srgbClr val="24A2B5"/>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GB" sz="2400" kern="1200" dirty="0" err="1" smtClean="0">
              <a:solidFill>
                <a:schemeClr val="tx1">
                  <a:lumMod val="65000"/>
                  <a:lumOff val="35000"/>
                </a:schemeClr>
              </a:solidFill>
              <a:latin typeface="Ubuntu-Light"/>
              <a:cs typeface="Ubuntu-Light"/>
            </a:rPr>
            <a:t>Cysoni</a:t>
          </a:r>
          <a:r>
            <a:rPr lang="en-GB" sz="2400" kern="1200" dirty="0" smtClean="0">
              <a:solidFill>
                <a:schemeClr val="tx1">
                  <a:lumMod val="65000"/>
                  <a:lumOff val="35000"/>
                </a:schemeClr>
              </a:solidFill>
              <a:latin typeface="Ubuntu-Light"/>
              <a:cs typeface="Ubuntu-Light"/>
            </a:rPr>
            <a:t> proses </a:t>
          </a:r>
          <a:r>
            <a:rPr lang="en-GB" sz="2400" kern="1200" dirty="0" err="1" smtClean="0">
              <a:solidFill>
                <a:schemeClr val="tx1">
                  <a:lumMod val="65000"/>
                  <a:lumOff val="35000"/>
                </a:schemeClr>
              </a:solidFill>
              <a:latin typeface="Ubuntu-Light"/>
              <a:cs typeface="Ubuntu-Light"/>
            </a:rPr>
            <a:t>mapiau</a:t>
          </a:r>
          <a:r>
            <a:rPr lang="en-GB" sz="2400" kern="1200" dirty="0" smtClean="0">
              <a:solidFill>
                <a:schemeClr val="tx1">
                  <a:lumMod val="65000"/>
                  <a:lumOff val="35000"/>
                </a:schemeClr>
              </a:solidFill>
              <a:latin typeface="Ubuntu-Light"/>
              <a:cs typeface="Ubuntu-Light"/>
            </a:rPr>
            <a:t> draft</a:t>
          </a:r>
          <a:br>
            <a:rPr lang="en-GB" sz="2400" kern="1200" dirty="0" smtClean="0">
              <a:solidFill>
                <a:schemeClr val="tx1">
                  <a:lumMod val="65000"/>
                  <a:lumOff val="35000"/>
                </a:schemeClr>
              </a:solidFill>
              <a:latin typeface="Ubuntu-Light"/>
              <a:cs typeface="Ubuntu-Light"/>
            </a:rPr>
          </a:br>
          <a:r>
            <a:rPr lang="en-GB" sz="2400" kern="1200" dirty="0" smtClean="0">
              <a:solidFill>
                <a:srgbClr val="002060"/>
              </a:solidFill>
              <a:latin typeface="Ubuntu-Light"/>
              <a:cs typeface="Ubuntu-Light"/>
            </a:rPr>
            <a:t>Synthesising process of draft maps</a:t>
          </a:r>
          <a:endParaRPr lang="en-GB" sz="2400" kern="1200" dirty="0">
            <a:solidFill>
              <a:srgbClr val="002060"/>
            </a:solidFill>
            <a:latin typeface="Ubuntu-Light"/>
            <a:cs typeface="Ubuntu-Light"/>
          </a:endParaRPr>
        </a:p>
      </dsp:txBody>
      <dsp:txXfrm>
        <a:off x="10278199" y="3031225"/>
        <a:ext cx="2197328" cy="2383280"/>
      </dsp:txXfrm>
    </dsp:sp>
    <dsp:sp modelId="{024322B0-CB00-4D3F-92CC-2A5C6AE9B325}">
      <dsp:nvSpPr>
        <dsp:cNvPr id="0" name=""/>
        <dsp:cNvSpPr/>
      </dsp:nvSpPr>
      <dsp:spPr>
        <a:xfrm>
          <a:off x="12629881" y="3422684"/>
          <a:ext cx="2764009" cy="1066907"/>
        </a:xfrm>
        <a:prstGeom prst="chevron">
          <a:avLst>
            <a:gd name="adj" fmla="val 40000"/>
          </a:avLst>
        </a:prstGeom>
        <a:solidFill>
          <a:srgbClr val="FF702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3FCF1C2-073A-4E7B-8D20-FE7F40FBF6D7}">
      <dsp:nvSpPr>
        <dsp:cNvPr id="0" name=""/>
        <dsp:cNvSpPr/>
      </dsp:nvSpPr>
      <dsp:spPr>
        <a:xfrm>
          <a:off x="13366951" y="2962863"/>
          <a:ext cx="2334052" cy="2520004"/>
        </a:xfrm>
        <a:prstGeom prst="roundRect">
          <a:avLst>
            <a:gd name="adj" fmla="val 10000"/>
          </a:avLst>
        </a:prstGeom>
        <a:solidFill>
          <a:schemeClr val="lt1">
            <a:alpha val="90000"/>
            <a:hueOff val="0"/>
            <a:satOff val="0"/>
            <a:lumOff val="0"/>
            <a:alphaOff val="0"/>
          </a:schemeClr>
        </a:solidFill>
        <a:ln w="12700" cap="flat" cmpd="sng" algn="ctr">
          <a:solidFill>
            <a:srgbClr val="FF7029"/>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GB" sz="2400" kern="1200" dirty="0" err="1" smtClean="0">
              <a:solidFill>
                <a:schemeClr val="tx1">
                  <a:lumMod val="65000"/>
                  <a:lumOff val="35000"/>
                </a:schemeClr>
              </a:solidFill>
              <a:latin typeface="Ubuntu-Light"/>
              <a:cs typeface="Ubuntu-Light"/>
            </a:rPr>
            <a:t>Gweithdy</a:t>
          </a:r>
          <a:r>
            <a:rPr lang="en-GB" sz="2400" kern="1200" dirty="0" smtClean="0">
              <a:solidFill>
                <a:schemeClr val="tx1">
                  <a:lumMod val="65000"/>
                  <a:lumOff val="35000"/>
                </a:schemeClr>
              </a:solidFill>
              <a:latin typeface="Ubuntu-Light"/>
              <a:cs typeface="Ubuntu-Light"/>
            </a:rPr>
            <a:t> </a:t>
          </a:r>
          <a:r>
            <a:rPr lang="en-GB" sz="2400" kern="1200" dirty="0" err="1" smtClean="0">
              <a:solidFill>
                <a:schemeClr val="tx1">
                  <a:lumMod val="65000"/>
                  <a:lumOff val="35000"/>
                </a:schemeClr>
              </a:solidFill>
              <a:latin typeface="Ubuntu-Light"/>
              <a:cs typeface="Ubuntu-Light"/>
            </a:rPr>
            <a:t>dilysu</a:t>
          </a:r>
          <a:r>
            <a:rPr lang="en-GB" sz="2400" kern="1200" dirty="0" smtClean="0">
              <a:solidFill>
                <a:schemeClr val="tx1">
                  <a:lumMod val="65000"/>
                  <a:lumOff val="35000"/>
                </a:schemeClr>
              </a:solidFill>
              <a:latin typeface="Ubuntu-Light"/>
              <a:cs typeface="Ubuntu-Light"/>
            </a:rPr>
            <a:t/>
          </a:r>
          <a:br>
            <a:rPr lang="en-GB" sz="2400" kern="1200" dirty="0" smtClean="0">
              <a:solidFill>
                <a:schemeClr val="tx1">
                  <a:lumMod val="65000"/>
                  <a:lumOff val="35000"/>
                </a:schemeClr>
              </a:solidFill>
              <a:latin typeface="Ubuntu-Light"/>
              <a:cs typeface="Ubuntu-Light"/>
            </a:rPr>
          </a:br>
          <a:r>
            <a:rPr lang="en-GB" sz="2400" kern="1200" dirty="0" smtClean="0">
              <a:solidFill>
                <a:srgbClr val="002060"/>
              </a:solidFill>
              <a:latin typeface="Ubuntu-Light"/>
              <a:cs typeface="Ubuntu-Light"/>
            </a:rPr>
            <a:t>Validation workshop </a:t>
          </a:r>
          <a:endParaRPr lang="en-GB" sz="2400" kern="1200" dirty="0">
            <a:solidFill>
              <a:srgbClr val="002060"/>
            </a:solidFill>
            <a:latin typeface="Ubuntu-Light"/>
            <a:cs typeface="Ubuntu-Light"/>
          </a:endParaRPr>
        </a:p>
      </dsp:txBody>
      <dsp:txXfrm>
        <a:off x="13435313" y="3031225"/>
        <a:ext cx="2197328" cy="2383280"/>
      </dsp:txXfrm>
    </dsp:sp>
    <dsp:sp modelId="{5D960B28-FF43-4815-BCA6-67E8FC3B698B}">
      <dsp:nvSpPr>
        <dsp:cNvPr id="0" name=""/>
        <dsp:cNvSpPr/>
      </dsp:nvSpPr>
      <dsp:spPr>
        <a:xfrm>
          <a:off x="15786995" y="3422684"/>
          <a:ext cx="2764009" cy="1066907"/>
        </a:xfrm>
        <a:prstGeom prst="chevron">
          <a:avLst>
            <a:gd name="adj" fmla="val 40000"/>
          </a:avLst>
        </a:prstGeom>
        <a:solidFill>
          <a:srgbClr val="325083"/>
        </a:solidFill>
        <a:ln w="12700" cap="flat" cmpd="sng" algn="ctr">
          <a:solidFill>
            <a:srgbClr val="325083"/>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0584496-8487-44C0-BFFA-E737EA78CE7A}">
      <dsp:nvSpPr>
        <dsp:cNvPr id="0" name=""/>
        <dsp:cNvSpPr/>
      </dsp:nvSpPr>
      <dsp:spPr>
        <a:xfrm>
          <a:off x="16524064" y="2602867"/>
          <a:ext cx="2334052" cy="3239996"/>
        </a:xfrm>
        <a:prstGeom prst="roundRect">
          <a:avLst>
            <a:gd name="adj" fmla="val 10000"/>
          </a:avLst>
        </a:prstGeom>
        <a:solidFill>
          <a:schemeClr val="lt1">
            <a:alpha val="90000"/>
            <a:hueOff val="0"/>
            <a:satOff val="0"/>
            <a:lumOff val="0"/>
            <a:alphaOff val="0"/>
          </a:schemeClr>
        </a:solidFill>
        <a:ln w="12700" cap="flat" cmpd="sng" algn="ctr">
          <a:solidFill>
            <a:srgbClr val="325083"/>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GB" sz="2400" kern="1200" dirty="0" err="1" smtClean="0">
              <a:solidFill>
                <a:schemeClr val="tx1">
                  <a:lumMod val="65000"/>
                  <a:lumOff val="35000"/>
                </a:schemeClr>
              </a:solidFill>
              <a:latin typeface="Ubuntu-Light"/>
              <a:cs typeface="Ubuntu-Light"/>
            </a:rPr>
            <a:t>Adborth</a:t>
          </a:r>
          <a:r>
            <a:rPr lang="en-GB" sz="2400" kern="1200" dirty="0" smtClean="0">
              <a:solidFill>
                <a:schemeClr val="tx1">
                  <a:lumMod val="65000"/>
                  <a:lumOff val="35000"/>
                </a:schemeClr>
              </a:solidFill>
              <a:latin typeface="Ubuntu-Light"/>
              <a:cs typeface="Ubuntu-Light"/>
            </a:rPr>
            <a:t> </a:t>
          </a:r>
          <a:r>
            <a:rPr lang="en-GB" sz="2400" kern="1200" dirty="0" err="1" smtClean="0">
              <a:solidFill>
                <a:schemeClr val="tx1">
                  <a:lumMod val="65000"/>
                  <a:lumOff val="35000"/>
                </a:schemeClr>
              </a:solidFill>
              <a:latin typeface="Ubuntu-Light"/>
              <a:cs typeface="Ubuntu-Light"/>
            </a:rPr>
            <a:t>ar</a:t>
          </a:r>
          <a:r>
            <a:rPr lang="en-GB" sz="2400" kern="1200" dirty="0" smtClean="0">
              <a:solidFill>
                <a:schemeClr val="tx1">
                  <a:lumMod val="65000"/>
                  <a:lumOff val="35000"/>
                </a:schemeClr>
              </a:solidFill>
              <a:latin typeface="Ubuntu-Light"/>
              <a:cs typeface="Ubuntu-Light"/>
            </a:rPr>
            <a:t> y </a:t>
          </a:r>
          <a:r>
            <a:rPr lang="en-GB" sz="2400" kern="1200" dirty="0" err="1" smtClean="0">
              <a:solidFill>
                <a:schemeClr val="tx1">
                  <a:lumMod val="65000"/>
                  <a:lumOff val="35000"/>
                </a:schemeClr>
              </a:solidFill>
              <a:latin typeface="Ubuntu-Light"/>
              <a:cs typeface="Ubuntu-Light"/>
            </a:rPr>
            <a:t>ffactorau</a:t>
          </a:r>
          <a:r>
            <a:rPr lang="en-GB" sz="2400" kern="1200" dirty="0" smtClean="0">
              <a:solidFill>
                <a:schemeClr val="tx1">
                  <a:lumMod val="65000"/>
                  <a:lumOff val="35000"/>
                </a:schemeClr>
              </a:solidFill>
              <a:latin typeface="Ubuntu-Light"/>
              <a:cs typeface="Ubuntu-Light"/>
            </a:rPr>
            <a:t> </a:t>
          </a:r>
          <a:r>
            <a:rPr lang="en-GB" sz="2400" kern="1200" dirty="0" err="1" smtClean="0">
              <a:solidFill>
                <a:schemeClr val="tx1">
                  <a:lumMod val="65000"/>
                  <a:lumOff val="35000"/>
                </a:schemeClr>
              </a:solidFill>
              <a:latin typeface="Ubuntu-Light"/>
              <a:cs typeface="Ubuntu-Light"/>
            </a:rPr>
            <a:t>a’r</a:t>
          </a:r>
          <a:r>
            <a:rPr lang="en-GB" sz="2400" kern="1200" dirty="0" smtClean="0">
              <a:solidFill>
                <a:schemeClr val="tx1">
                  <a:lumMod val="65000"/>
                  <a:lumOff val="35000"/>
                </a:schemeClr>
              </a:solidFill>
              <a:latin typeface="Ubuntu-Light"/>
              <a:cs typeface="Ubuntu-Light"/>
            </a:rPr>
            <a:t> map </a:t>
          </a:r>
          <a:r>
            <a:rPr lang="en-GB" sz="2400" kern="1200" dirty="0" err="1" smtClean="0">
              <a:solidFill>
                <a:schemeClr val="tx1">
                  <a:lumMod val="65000"/>
                  <a:lumOff val="35000"/>
                </a:schemeClr>
              </a:solidFill>
              <a:latin typeface="Ubuntu-Light"/>
              <a:cs typeface="Ubuntu-Light"/>
            </a:rPr>
            <a:t>gan</a:t>
          </a:r>
          <a:r>
            <a:rPr lang="en-GB" sz="2400" kern="1200" dirty="0" smtClean="0">
              <a:solidFill>
                <a:schemeClr val="tx1">
                  <a:lumMod val="65000"/>
                  <a:lumOff val="35000"/>
                </a:schemeClr>
              </a:solidFill>
              <a:latin typeface="Ubuntu-Light"/>
              <a:cs typeface="Ubuntu-Light"/>
            </a:rPr>
            <a:t> </a:t>
          </a:r>
          <a:r>
            <a:rPr lang="en-GB" sz="2400" kern="1200" dirty="0" err="1" smtClean="0">
              <a:solidFill>
                <a:schemeClr val="tx1">
                  <a:lumMod val="65000"/>
                  <a:lumOff val="35000"/>
                </a:schemeClr>
              </a:solidFill>
              <a:latin typeface="Ubuntu-Light"/>
              <a:cs typeface="Ubuntu-Light"/>
            </a:rPr>
            <a:t>blant</a:t>
          </a:r>
          <a:r>
            <a:rPr lang="en-GB" sz="2400" kern="1200" dirty="0" smtClean="0">
              <a:solidFill>
                <a:schemeClr val="tx1">
                  <a:lumMod val="65000"/>
                  <a:lumOff val="35000"/>
                </a:schemeClr>
              </a:solidFill>
              <a:latin typeface="Ubuntu-Light"/>
              <a:cs typeface="Ubuntu-Light"/>
            </a:rPr>
            <a:t> a </a:t>
          </a:r>
          <a:r>
            <a:rPr lang="en-GB" sz="2400" kern="1200" dirty="0" err="1" smtClean="0">
              <a:solidFill>
                <a:schemeClr val="tx1">
                  <a:lumMod val="65000"/>
                  <a:lumOff val="35000"/>
                </a:schemeClr>
              </a:solidFill>
              <a:latin typeface="Ubuntu-Light"/>
              <a:cs typeface="Ubuntu-Light"/>
            </a:rPr>
            <a:t>phobl</a:t>
          </a:r>
          <a:r>
            <a:rPr lang="en-GB" sz="2400" kern="1200" dirty="0" smtClean="0">
              <a:solidFill>
                <a:schemeClr val="tx1">
                  <a:lumMod val="65000"/>
                  <a:lumOff val="35000"/>
                </a:schemeClr>
              </a:solidFill>
              <a:latin typeface="Ubuntu-Light"/>
              <a:cs typeface="Ubuntu-Light"/>
            </a:rPr>
            <a:t> </a:t>
          </a:r>
          <a:r>
            <a:rPr lang="en-GB" sz="2400" kern="1200" dirty="0" err="1" smtClean="0">
              <a:solidFill>
                <a:schemeClr val="tx1">
                  <a:lumMod val="65000"/>
                  <a:lumOff val="35000"/>
                </a:schemeClr>
              </a:solidFill>
              <a:latin typeface="Ubuntu-Light"/>
              <a:cs typeface="Ubuntu-Light"/>
            </a:rPr>
            <a:t>ifanc</a:t>
          </a:r>
          <a:r>
            <a:rPr lang="en-GB" sz="2400" kern="1200" dirty="0" smtClean="0">
              <a:solidFill>
                <a:schemeClr val="tx1">
                  <a:lumMod val="65000"/>
                  <a:lumOff val="35000"/>
                </a:schemeClr>
              </a:solidFill>
              <a:latin typeface="Ubuntu-Light"/>
              <a:cs typeface="Ubuntu-Light"/>
            </a:rPr>
            <a:t/>
          </a:r>
          <a:br>
            <a:rPr lang="en-GB" sz="2400" kern="1200" dirty="0" smtClean="0">
              <a:solidFill>
                <a:schemeClr val="tx1">
                  <a:lumMod val="65000"/>
                  <a:lumOff val="35000"/>
                </a:schemeClr>
              </a:solidFill>
              <a:latin typeface="Ubuntu-Light"/>
              <a:cs typeface="Ubuntu-Light"/>
            </a:rPr>
          </a:br>
          <a:r>
            <a:rPr lang="en-GB" sz="2400" kern="1200" dirty="0" smtClean="0">
              <a:solidFill>
                <a:srgbClr val="002060"/>
              </a:solidFill>
              <a:latin typeface="Ubuntu-Light"/>
              <a:cs typeface="Ubuntu-Light"/>
            </a:rPr>
            <a:t>Feedback on factors and map from children and young people</a:t>
          </a:r>
          <a:endParaRPr lang="en-GB" sz="2400" kern="1200" dirty="0">
            <a:solidFill>
              <a:srgbClr val="002060"/>
            </a:solidFill>
            <a:latin typeface="Ubuntu-Light"/>
            <a:cs typeface="Ubuntu-Light"/>
          </a:endParaRPr>
        </a:p>
      </dsp:txBody>
      <dsp:txXfrm>
        <a:off x="16592426" y="2671229"/>
        <a:ext cx="2197328" cy="3103272"/>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7B53268-00A3-1A1D-8BCE-200F42FA3732}"/>
              </a:ext>
            </a:extLst>
          </p:cNvPr>
          <p:cNvSpPr txBox="1">
            <a:spLocks noGrp="1"/>
          </p:cNvSpPr>
          <p:nvPr>
            <p:ph type="hdr" sz="quarter"/>
          </p:nvPr>
        </p:nvSpPr>
        <p:spPr>
          <a:xfrm>
            <a:off x="0" y="0"/>
            <a:ext cx="8712202" cy="566735"/>
          </a:xfrm>
          <a:prstGeom prst="rect">
            <a:avLst/>
          </a:prstGeom>
          <a:noFill/>
          <a:ln>
            <a:noFill/>
          </a:ln>
        </p:spPr>
        <p:txBody>
          <a:bodyPr vert="horz" wrap="square" lIns="91440" tIns="45720" rIns="91440" bIns="45720" anchor="t" anchorCtr="0" compatLnSpc="1">
            <a:noAutofit/>
          </a:bodyPr>
          <a:lstStyle>
            <a:lvl1pPr marL="0" marR="0" lvl="0" indent="0" algn="l" defTabSz="914400" rtl="0" fontAlgn="auto" hangingPunct="1">
              <a:lnSpc>
                <a:spcPct val="100000"/>
              </a:lnSpc>
              <a:spcBef>
                <a:spcPts val="0"/>
              </a:spcBef>
              <a:spcAft>
                <a:spcPts val="0"/>
              </a:spcAft>
              <a:buNone/>
              <a:tabLst/>
              <a:defRPr lang="en-US" sz="1200" b="0" i="0" u="none" strike="noStrike" kern="0" cap="none" spc="0" baseline="0">
                <a:solidFill>
                  <a:srgbClr val="000000"/>
                </a:solidFill>
                <a:uFillTx/>
                <a:latin typeface="Calibri"/>
              </a:defRPr>
            </a:lvl1pPr>
          </a:lstStyle>
          <a:p>
            <a:pPr lvl="0"/>
            <a:endParaRPr lang="en-US"/>
          </a:p>
        </p:txBody>
      </p:sp>
      <p:sp>
        <p:nvSpPr>
          <p:cNvPr id="3" name="Date Placeholder 2">
            <a:extLst>
              <a:ext uri="{FF2B5EF4-FFF2-40B4-BE49-F238E27FC236}">
                <a16:creationId xmlns:a16="http://schemas.microsoft.com/office/drawing/2014/main" id="{9A31A46F-2C15-1B04-1E15-2DF3FA003A1C}"/>
              </a:ext>
            </a:extLst>
          </p:cNvPr>
          <p:cNvSpPr txBox="1">
            <a:spLocks noGrp="1"/>
          </p:cNvSpPr>
          <p:nvPr>
            <p:ph type="dt" idx="1"/>
          </p:nvPr>
        </p:nvSpPr>
        <p:spPr>
          <a:xfrm>
            <a:off x="11387142" y="0"/>
            <a:ext cx="8712202" cy="566735"/>
          </a:xfrm>
          <a:prstGeom prst="rect">
            <a:avLst/>
          </a:prstGeom>
          <a:noFill/>
          <a:ln>
            <a:noFill/>
          </a:ln>
        </p:spPr>
        <p:txBody>
          <a:bodyPr vert="horz" wrap="square" lIns="91440" tIns="45720" rIns="91440" bIns="45720" anchor="t" anchorCtr="0" compatLnSpc="1">
            <a:noAutofit/>
          </a:bodyPr>
          <a:lstStyle>
            <a:lvl1pPr marL="0" marR="0" lvl="0" indent="0" algn="r" defTabSz="914400" rtl="0" fontAlgn="auto" hangingPunct="1">
              <a:lnSpc>
                <a:spcPct val="100000"/>
              </a:lnSpc>
              <a:spcBef>
                <a:spcPts val="0"/>
              </a:spcBef>
              <a:spcAft>
                <a:spcPts val="0"/>
              </a:spcAft>
              <a:buNone/>
              <a:tabLst/>
              <a:defRPr lang="en-US" sz="1200" b="0" i="0" u="none" strike="noStrike" kern="0" cap="none" spc="0" baseline="0">
                <a:solidFill>
                  <a:srgbClr val="000000"/>
                </a:solidFill>
                <a:uFillTx/>
                <a:latin typeface="Calibri"/>
              </a:defRPr>
            </a:lvl1pPr>
          </a:lstStyle>
          <a:p>
            <a:pPr lvl="0"/>
            <a:fld id="{0D9C3C67-506B-421A-A7A7-1F6B5BB7814D}" type="datetime1">
              <a:rPr lang="en-US"/>
              <a:pPr lvl="0"/>
              <a:t>2/29/2024</a:t>
            </a:fld>
            <a:endParaRPr lang="en-US"/>
          </a:p>
        </p:txBody>
      </p:sp>
      <p:sp>
        <p:nvSpPr>
          <p:cNvPr id="4" name="Slide Image Placeholder 3">
            <a:extLst>
              <a:ext uri="{FF2B5EF4-FFF2-40B4-BE49-F238E27FC236}">
                <a16:creationId xmlns:a16="http://schemas.microsoft.com/office/drawing/2014/main" id="{7D9018D5-E490-D40C-B2D5-B7573A6F7489}"/>
              </a:ext>
            </a:extLst>
          </p:cNvPr>
          <p:cNvSpPr>
            <a:spLocks noGrp="1" noRot="1" noChangeAspect="1"/>
          </p:cNvSpPr>
          <p:nvPr>
            <p:ph type="sldImg" idx="2"/>
          </p:nvPr>
        </p:nvSpPr>
        <p:spPr>
          <a:xfrm>
            <a:off x="6659566" y="1414467"/>
            <a:ext cx="6784976" cy="3816348"/>
          </a:xfrm>
          <a:prstGeom prst="rect">
            <a:avLst/>
          </a:prstGeom>
          <a:noFill/>
          <a:ln w="12701">
            <a:solidFill>
              <a:srgbClr val="000000"/>
            </a:solidFill>
            <a:prstDash val="solid"/>
          </a:ln>
        </p:spPr>
      </p:sp>
      <p:sp>
        <p:nvSpPr>
          <p:cNvPr id="5" name="Notes Placeholder 4">
            <a:extLst>
              <a:ext uri="{FF2B5EF4-FFF2-40B4-BE49-F238E27FC236}">
                <a16:creationId xmlns:a16="http://schemas.microsoft.com/office/drawing/2014/main" id="{2D95517D-8891-DABB-F6B1-99D12A96AC3D}"/>
              </a:ext>
            </a:extLst>
          </p:cNvPr>
          <p:cNvSpPr txBox="1">
            <a:spLocks noGrp="1"/>
          </p:cNvSpPr>
          <p:nvPr>
            <p:ph type="body" sz="quarter" idx="3"/>
          </p:nvPr>
        </p:nvSpPr>
        <p:spPr>
          <a:xfrm>
            <a:off x="2009778" y="5441951"/>
            <a:ext cx="16084552" cy="4454527"/>
          </a:xfrm>
          <a:prstGeom prst="rect">
            <a:avLst/>
          </a:prstGeom>
          <a:noFill/>
          <a:ln>
            <a:noFill/>
          </a:ln>
        </p:spPr>
        <p:txBody>
          <a:bodyPr vert="horz" wrap="square" lIns="91440" tIns="45720" rIns="91440" bIns="45720" anchor="t" anchorCtr="0" compatLnSpc="1">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a:extLst>
              <a:ext uri="{FF2B5EF4-FFF2-40B4-BE49-F238E27FC236}">
                <a16:creationId xmlns:a16="http://schemas.microsoft.com/office/drawing/2014/main" id="{696986C2-D8EE-6114-66EE-DE48DA8F80B4}"/>
              </a:ext>
            </a:extLst>
          </p:cNvPr>
          <p:cNvSpPr txBox="1">
            <a:spLocks noGrp="1"/>
          </p:cNvSpPr>
          <p:nvPr>
            <p:ph type="ftr" sz="quarter" idx="4"/>
          </p:nvPr>
        </p:nvSpPr>
        <p:spPr>
          <a:xfrm>
            <a:off x="0" y="10742608"/>
            <a:ext cx="8712202" cy="566735"/>
          </a:xfrm>
          <a:prstGeom prst="rect">
            <a:avLst/>
          </a:prstGeom>
          <a:noFill/>
          <a:ln>
            <a:noFill/>
          </a:ln>
        </p:spPr>
        <p:txBody>
          <a:bodyPr vert="horz" wrap="square" lIns="91440" tIns="45720" rIns="91440" bIns="45720" anchor="b" anchorCtr="0" compatLnSpc="1">
            <a:noAutofit/>
          </a:bodyPr>
          <a:lstStyle>
            <a:lvl1pPr marL="0" marR="0" lvl="0" indent="0" algn="l" defTabSz="914400" rtl="0" fontAlgn="auto" hangingPunct="1">
              <a:lnSpc>
                <a:spcPct val="100000"/>
              </a:lnSpc>
              <a:spcBef>
                <a:spcPts val="0"/>
              </a:spcBef>
              <a:spcAft>
                <a:spcPts val="0"/>
              </a:spcAft>
              <a:buNone/>
              <a:tabLst/>
              <a:defRPr lang="en-US" sz="1200" b="0" i="0" u="none" strike="noStrike" kern="0" cap="none" spc="0" baseline="0">
                <a:solidFill>
                  <a:srgbClr val="000000"/>
                </a:solidFill>
                <a:uFillTx/>
                <a:latin typeface="Calibri"/>
              </a:defRPr>
            </a:lvl1pPr>
          </a:lstStyle>
          <a:p>
            <a:pPr lvl="0"/>
            <a:endParaRPr lang="en-US"/>
          </a:p>
        </p:txBody>
      </p:sp>
      <p:sp>
        <p:nvSpPr>
          <p:cNvPr id="7" name="Slide Number Placeholder 6">
            <a:extLst>
              <a:ext uri="{FF2B5EF4-FFF2-40B4-BE49-F238E27FC236}">
                <a16:creationId xmlns:a16="http://schemas.microsoft.com/office/drawing/2014/main" id="{D43C0BD3-62DD-EE7E-3F42-66E3C43C96C2}"/>
              </a:ext>
            </a:extLst>
          </p:cNvPr>
          <p:cNvSpPr txBox="1">
            <a:spLocks noGrp="1"/>
          </p:cNvSpPr>
          <p:nvPr>
            <p:ph type="sldNum" sz="quarter" idx="5"/>
          </p:nvPr>
        </p:nvSpPr>
        <p:spPr>
          <a:xfrm>
            <a:off x="11387142" y="10742608"/>
            <a:ext cx="8712202" cy="566735"/>
          </a:xfrm>
          <a:prstGeom prst="rect">
            <a:avLst/>
          </a:prstGeom>
          <a:noFill/>
          <a:ln>
            <a:noFill/>
          </a:ln>
        </p:spPr>
        <p:txBody>
          <a:bodyPr vert="horz" wrap="square" lIns="91440" tIns="45720" rIns="91440" bIns="45720" anchor="b" anchorCtr="0" compatLnSpc="1">
            <a:noAutofit/>
          </a:bodyPr>
          <a:lstStyle>
            <a:lvl1pPr marL="0" marR="0" lvl="0" indent="0" algn="r" defTabSz="914400" rtl="0" fontAlgn="auto" hangingPunct="1">
              <a:lnSpc>
                <a:spcPct val="100000"/>
              </a:lnSpc>
              <a:spcBef>
                <a:spcPts val="0"/>
              </a:spcBef>
              <a:spcAft>
                <a:spcPts val="0"/>
              </a:spcAft>
              <a:buNone/>
              <a:tabLst/>
              <a:defRPr lang="en-US" sz="1200" b="0" i="0" u="none" strike="noStrike" kern="0" cap="none" spc="0" baseline="0">
                <a:solidFill>
                  <a:srgbClr val="000000"/>
                </a:solidFill>
                <a:uFillTx/>
                <a:latin typeface="Calibri"/>
              </a:defRPr>
            </a:lvl1pPr>
          </a:lstStyle>
          <a:p>
            <a:pPr lvl="0"/>
            <a:fld id="{62DA2D03-65A5-439B-A733-9E45F572B485}" type="slidenum">
              <a:t>‹#›</a:t>
            </a:fld>
            <a:endParaRPr lang="en-US"/>
          </a:p>
        </p:txBody>
      </p:sp>
    </p:spTree>
    <p:extLst>
      <p:ext uri="{BB962C8B-B14F-4D97-AF65-F5344CB8AC3E}">
        <p14:creationId xmlns:p14="http://schemas.microsoft.com/office/powerpoint/2010/main" val="1699547485"/>
      </p:ext>
    </p:extLst>
  </p:cSld>
  <p:clrMap bg1="lt1" tx1="dk1" bg2="lt2" tx2="dk2" accent1="accent1" accent2="accent2" accent3="accent3" accent4="accent4" accent5="accent5" accent6="accent6" hlink="hlink" folHlink="folHlink"/>
  <p:notesStyle>
    <a:lvl1pPr marL="0" marR="0" lvl="0" indent="0" algn="l" defTabSz="914400" rtl="0" fontAlgn="auto" hangingPunct="1">
      <a:lnSpc>
        <a:spcPct val="100000"/>
      </a:lnSpc>
      <a:spcBef>
        <a:spcPts val="0"/>
      </a:spcBef>
      <a:spcAft>
        <a:spcPts val="0"/>
      </a:spcAft>
      <a:buNone/>
      <a:tabLst/>
      <a:defRPr lang="en-GB" sz="1200" b="0" i="0" u="none" strike="noStrike" kern="1200" cap="none" spc="0" baseline="0">
        <a:solidFill>
          <a:srgbClr val="000000"/>
        </a:solidFill>
        <a:uFillTx/>
        <a:latin typeface="Calibri"/>
      </a:defRPr>
    </a:lvl1pPr>
    <a:lvl2pPr marL="457200" marR="0" lvl="1" indent="0" algn="l" defTabSz="914400" rtl="0" fontAlgn="auto" hangingPunct="1">
      <a:lnSpc>
        <a:spcPct val="100000"/>
      </a:lnSpc>
      <a:spcBef>
        <a:spcPts val="0"/>
      </a:spcBef>
      <a:spcAft>
        <a:spcPts val="0"/>
      </a:spcAft>
      <a:buNone/>
      <a:tabLst/>
      <a:defRPr lang="en-GB" sz="1200" b="0" i="0" u="none" strike="noStrike" kern="1200" cap="none" spc="0" baseline="0">
        <a:solidFill>
          <a:srgbClr val="000000"/>
        </a:solidFill>
        <a:uFillTx/>
        <a:latin typeface="Calibri"/>
      </a:defRPr>
    </a:lvl2pPr>
    <a:lvl3pPr marL="914400" marR="0" lvl="2" indent="0" algn="l" defTabSz="914400" rtl="0" fontAlgn="auto" hangingPunct="1">
      <a:lnSpc>
        <a:spcPct val="100000"/>
      </a:lnSpc>
      <a:spcBef>
        <a:spcPts val="0"/>
      </a:spcBef>
      <a:spcAft>
        <a:spcPts val="0"/>
      </a:spcAft>
      <a:buNone/>
      <a:tabLst/>
      <a:defRPr lang="en-GB" sz="1200" b="0" i="0" u="none" strike="noStrike" kern="1200" cap="none" spc="0" baseline="0">
        <a:solidFill>
          <a:srgbClr val="000000"/>
        </a:solidFill>
        <a:uFillTx/>
        <a:latin typeface="Calibri"/>
      </a:defRPr>
    </a:lvl3pPr>
    <a:lvl4pPr marL="1371600" marR="0" lvl="3" indent="0" algn="l" defTabSz="914400" rtl="0" fontAlgn="auto" hangingPunct="1">
      <a:lnSpc>
        <a:spcPct val="100000"/>
      </a:lnSpc>
      <a:spcBef>
        <a:spcPts val="0"/>
      </a:spcBef>
      <a:spcAft>
        <a:spcPts val="0"/>
      </a:spcAft>
      <a:buNone/>
      <a:tabLst/>
      <a:defRPr lang="en-GB" sz="1200" b="0" i="0" u="none" strike="noStrike" kern="1200" cap="none" spc="0" baseline="0">
        <a:solidFill>
          <a:srgbClr val="000000"/>
        </a:solidFill>
        <a:uFillTx/>
        <a:latin typeface="Calibri"/>
      </a:defRPr>
    </a:lvl4pPr>
    <a:lvl5pPr marL="1828800" marR="0" lvl="4" indent="0" algn="l" defTabSz="914400" rtl="0" fontAlgn="auto" hangingPunct="1">
      <a:lnSpc>
        <a:spcPct val="100000"/>
      </a:lnSpc>
      <a:spcBef>
        <a:spcPts val="0"/>
      </a:spcBef>
      <a:spcAft>
        <a:spcPts val="0"/>
      </a:spcAft>
      <a:buNone/>
      <a:tabLst/>
      <a:defRPr lang="en-GB" sz="1200" b="0" i="0" u="none" strike="noStrike" kern="1200" cap="none" spc="0" baseline="0">
        <a:solidFill>
          <a:srgbClr val="000000"/>
        </a:solidFill>
        <a:uFillTx/>
        <a:latin typeface="Calibri"/>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59563" y="1414463"/>
            <a:ext cx="6784975" cy="38163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lvl="0"/>
            <a:fld id="{62DA2D03-65A5-439B-A733-9E45F572B485}" type="slidenum">
              <a:rPr lang="en-GB" smtClean="0"/>
              <a:t>3</a:t>
            </a:fld>
            <a:endParaRPr lang="en-GB"/>
          </a:p>
        </p:txBody>
      </p:sp>
    </p:spTree>
    <p:extLst>
      <p:ext uri="{BB962C8B-B14F-4D97-AF65-F5344CB8AC3E}">
        <p14:creationId xmlns:p14="http://schemas.microsoft.com/office/powerpoint/2010/main" val="4007892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BA2FA46-9742-813C-2A91-128427C21BC5}"/>
              </a:ext>
            </a:extLst>
          </p:cNvPr>
          <p:cNvSpPr>
            <a:spLocks noGrp="1" noRot="1" noChangeAspect="1"/>
          </p:cNvSpPr>
          <p:nvPr>
            <p:ph type="sldImg"/>
          </p:nvPr>
        </p:nvSpPr>
        <p:spPr>
          <a:xfrm>
            <a:off x="6659563" y="1414463"/>
            <a:ext cx="6784975" cy="3816350"/>
          </a:xfrm>
        </p:spPr>
      </p:sp>
      <p:sp>
        <p:nvSpPr>
          <p:cNvPr id="3" name="Notes Placeholder 2">
            <a:extLst>
              <a:ext uri="{FF2B5EF4-FFF2-40B4-BE49-F238E27FC236}">
                <a16:creationId xmlns:a16="http://schemas.microsoft.com/office/drawing/2014/main" id="{BFD2AD0B-E454-7091-EA47-175670684C6D}"/>
              </a:ext>
            </a:extLst>
          </p:cNvPr>
          <p:cNvSpPr txBox="1">
            <a:spLocks noGrp="1"/>
          </p:cNvSpPr>
          <p:nvPr>
            <p:ph type="body" sz="quarter" idx="1"/>
          </p:nvPr>
        </p:nvSpPr>
        <p:spPr/>
        <p:txBody>
          <a:bodyPr/>
          <a:lstStyle/>
          <a:p>
            <a:pPr marL="0" marR="0" lvl="0" indent="0" algn="l" defTabSz="914400" rtl="0" fontAlgn="auto" hangingPunct="1">
              <a:lnSpc>
                <a:spcPct val="150000"/>
              </a:lnSpc>
              <a:spcBef>
                <a:spcPts val="0"/>
              </a:spcBef>
              <a:spcAft>
                <a:spcPts val="0"/>
              </a:spcAft>
              <a:buSzPct val="100000"/>
              <a:buFont typeface="Arial" pitchFamily="34"/>
              <a:buNone/>
              <a:tabLst>
                <a:tab pos="3678238" algn="l"/>
              </a:tabLst>
              <a:defRPr sz="1800" b="0" i="0" u="none" strike="noStrike" kern="0" cap="none" spc="0" baseline="0">
                <a:solidFill>
                  <a:srgbClr val="000000"/>
                </a:solidFill>
                <a:uFillTx/>
              </a:defRPr>
            </a:pPr>
            <a:r>
              <a:rPr lang="en-GB" sz="3000" b="0" i="0" u="none" strike="noStrike" kern="0" cap="none" spc="0" baseline="0" dirty="0" smtClean="0">
                <a:solidFill>
                  <a:srgbClr val="002060"/>
                </a:solidFill>
                <a:uFillTx/>
                <a:latin typeface="Ubuntu-Light"/>
                <a:cs typeface="Ubuntu-Light"/>
              </a:rPr>
              <a:t>- 3 </a:t>
            </a:r>
            <a:r>
              <a:rPr lang="en-GB" sz="3000" b="0" i="0" u="none" strike="noStrike" kern="0" cap="none" spc="0" baseline="0" dirty="0">
                <a:solidFill>
                  <a:srgbClr val="002060"/>
                </a:solidFill>
                <a:uFillTx/>
                <a:latin typeface="Ubuntu-Light"/>
                <a:cs typeface="Ubuntu-Light"/>
              </a:rPr>
              <a:t>online workshops with 30 partners and subject experts from health and education </a:t>
            </a:r>
          </a:p>
          <a:p>
            <a:pPr marL="914400" marR="0" lvl="1" indent="-457200" algn="l" defTabSz="914400" rtl="0" fontAlgn="auto" hangingPunct="1">
              <a:lnSpc>
                <a:spcPct val="150000"/>
              </a:lnSpc>
              <a:spcBef>
                <a:spcPts val="0"/>
              </a:spcBef>
              <a:spcAft>
                <a:spcPts val="0"/>
              </a:spcAft>
              <a:buSzPct val="100000"/>
              <a:buFont typeface="Arial" pitchFamily="34"/>
              <a:buChar char="•"/>
              <a:tabLst>
                <a:tab pos="3678238" algn="l"/>
              </a:tabLst>
              <a:defRPr sz="1800" b="0" i="0" u="none" strike="noStrike" kern="0" cap="none" spc="0" baseline="0">
                <a:solidFill>
                  <a:srgbClr val="000000"/>
                </a:solidFill>
                <a:uFillTx/>
              </a:defRPr>
            </a:pPr>
            <a:r>
              <a:rPr lang="en-GB" sz="3000" b="0" i="0" u="none" strike="noStrike" kern="0" cap="none" spc="0" baseline="0" dirty="0">
                <a:solidFill>
                  <a:srgbClr val="002060"/>
                </a:solidFill>
                <a:uFillTx/>
                <a:latin typeface="Ubuntu-Light"/>
                <a:cs typeface="Ubuntu-Light"/>
              </a:rPr>
              <a:t>Started by identifying factors under </a:t>
            </a:r>
            <a:r>
              <a:rPr lang="en-GB" sz="3000" b="0" i="0" u="none" strike="noStrike" kern="0" cap="none" spc="0" baseline="0" dirty="0" smtClean="0">
                <a:solidFill>
                  <a:srgbClr val="002060"/>
                </a:solidFill>
                <a:uFillTx/>
                <a:latin typeface="Ubuntu-Light"/>
                <a:cs typeface="Ubuntu-Light"/>
              </a:rPr>
              <a:t>5 pre-determined </a:t>
            </a:r>
            <a:r>
              <a:rPr lang="en-GB" sz="3000" b="0" i="0" u="none" strike="noStrike" kern="0" cap="none" spc="0" baseline="0" dirty="0">
                <a:solidFill>
                  <a:srgbClr val="002060"/>
                </a:solidFill>
                <a:uFillTx/>
                <a:latin typeface="Ubuntu-Light"/>
                <a:cs typeface="Ubuntu-Light"/>
              </a:rPr>
              <a:t>themes (education, child and family, economic, social and community, other</a:t>
            </a:r>
            <a:r>
              <a:rPr lang="en-GB" sz="3000" b="0" i="0" u="none" strike="noStrike" kern="0" cap="none" spc="0" baseline="0" dirty="0" smtClean="0">
                <a:solidFill>
                  <a:srgbClr val="002060"/>
                </a:solidFill>
                <a:uFillTx/>
                <a:latin typeface="Ubuntu-Light"/>
                <a:cs typeface="Ubuntu-Light"/>
              </a:rPr>
              <a:t>) – this changed later in the process</a:t>
            </a:r>
            <a:endParaRPr lang="en-GB" sz="3000" b="0" i="0" u="none" strike="noStrike" kern="0" cap="none" spc="0" baseline="0" dirty="0">
              <a:solidFill>
                <a:srgbClr val="002060"/>
              </a:solidFill>
              <a:uFillTx/>
              <a:latin typeface="Ubuntu-Light"/>
              <a:cs typeface="Ubuntu-Light"/>
            </a:endParaRPr>
          </a:p>
          <a:p>
            <a:pPr marL="914400" marR="0" lvl="1" indent="-457200" algn="l" defTabSz="914400" rtl="0" fontAlgn="auto" hangingPunct="1">
              <a:lnSpc>
                <a:spcPct val="150000"/>
              </a:lnSpc>
              <a:spcBef>
                <a:spcPts val="0"/>
              </a:spcBef>
              <a:spcAft>
                <a:spcPts val="0"/>
              </a:spcAft>
              <a:buSzPct val="100000"/>
              <a:buFont typeface="Arial" pitchFamily="34"/>
              <a:buChar char="•"/>
              <a:tabLst>
                <a:tab pos="3678238" algn="l"/>
              </a:tabLst>
              <a:defRPr sz="1800" b="0" i="0" u="none" strike="noStrike" kern="0" cap="none" spc="0" baseline="0">
                <a:solidFill>
                  <a:srgbClr val="000000"/>
                </a:solidFill>
                <a:uFillTx/>
              </a:defRPr>
            </a:pPr>
            <a:r>
              <a:rPr lang="en-GB" sz="3000" b="0" i="0" u="none" strike="noStrike" kern="0" cap="none" spc="0" baseline="0" dirty="0">
                <a:solidFill>
                  <a:srgbClr val="002060"/>
                </a:solidFill>
                <a:uFillTx/>
                <a:latin typeface="Ubuntu-Light"/>
                <a:cs typeface="Ubuntu-Light"/>
              </a:rPr>
              <a:t>Moved onto placing the factors on a blank ‘paper’ with educational achievement in the middle and think about how they connect </a:t>
            </a:r>
            <a:r>
              <a:rPr lang="en-GB" sz="3000" b="0" i="0" u="none" strike="noStrike" kern="0" cap="none" spc="0" baseline="0" dirty="0" smtClean="0">
                <a:solidFill>
                  <a:srgbClr val="002060"/>
                </a:solidFill>
                <a:uFillTx/>
                <a:latin typeface="Ubuntu-Light"/>
                <a:cs typeface="Ubuntu-Light"/>
              </a:rPr>
              <a:t>together</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sz="1200" b="0" i="0" u="none" strike="noStrike" kern="0" cap="none" spc="0" baseline="0" dirty="0" smtClean="0">
                <a:solidFill>
                  <a:srgbClr val="002060"/>
                </a:solidFill>
                <a:uFillTx/>
                <a:latin typeface="Ubuntu-Light"/>
                <a:cs typeface="Ubuntu-Light"/>
              </a:rPr>
              <a:t>Synthesising process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sz="1200" b="0" i="0" u="none" strike="noStrike" kern="0" cap="none" spc="0" baseline="0" dirty="0" smtClean="0">
                <a:solidFill>
                  <a:srgbClr val="002060"/>
                </a:solidFill>
                <a:uFillTx/>
                <a:latin typeface="Ubuntu-Light"/>
                <a:cs typeface="Ubuntu-Light"/>
              </a:rPr>
              <a:t>Validation workshop with small group of attendees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sz="1200" b="0" i="0" u="none" strike="noStrike" kern="0" cap="none" spc="0" baseline="0" dirty="0" smtClean="0">
                <a:solidFill>
                  <a:srgbClr val="002060"/>
                </a:solidFill>
                <a:uFillTx/>
                <a:latin typeface="Ubuntu-Light"/>
                <a:cs typeface="Ubuntu-Light"/>
              </a:rPr>
              <a:t>CYP feedback on factors and map</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GB" sz="1200" b="0" i="0" u="none" strike="noStrike" kern="0" cap="none" spc="0" baseline="0" dirty="0" smtClean="0">
              <a:solidFill>
                <a:srgbClr val="002060"/>
              </a:solidFill>
              <a:uFillTx/>
              <a:latin typeface="Ubuntu-Light"/>
              <a:cs typeface="Ubuntu-Light"/>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sz="1200" b="0" i="0" u="none" strike="noStrike" kern="0" cap="none" spc="0" baseline="0" dirty="0" smtClean="0">
                <a:solidFill>
                  <a:srgbClr val="002060"/>
                </a:solidFill>
                <a:uFillTx/>
                <a:latin typeface="Ubuntu-Light"/>
                <a:cs typeface="Ubuntu-Light"/>
              </a:rPr>
              <a:t>- Looks very linear but it’s an iterative process</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GB" sz="1200" b="0" i="0" u="none" strike="noStrike" kern="0" cap="none" spc="0" baseline="0" dirty="0" smtClean="0">
              <a:solidFill>
                <a:srgbClr val="002060"/>
              </a:solidFill>
              <a:uFillTx/>
              <a:latin typeface="Ubuntu-Light"/>
              <a:cs typeface="Ubuntu-Light"/>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GB" sz="1200" b="0" i="0" u="none" strike="noStrike" kern="0" cap="none" spc="0" baseline="0" dirty="0" smtClean="0">
              <a:solidFill>
                <a:srgbClr val="002060"/>
              </a:solidFill>
              <a:uFillTx/>
              <a:latin typeface="Ubuntu-Light"/>
              <a:cs typeface="Ubuntu-Light"/>
            </a:endParaRPr>
          </a:p>
          <a:p>
            <a:endParaRPr lang="en-GB" dirty="0"/>
          </a:p>
        </p:txBody>
      </p:sp>
      <p:sp>
        <p:nvSpPr>
          <p:cNvPr id="4" name="Slide Number Placeholder 3">
            <a:extLst>
              <a:ext uri="{FF2B5EF4-FFF2-40B4-BE49-F238E27FC236}">
                <a16:creationId xmlns:a16="http://schemas.microsoft.com/office/drawing/2014/main" id="{C80A809A-1E9F-0AC9-FD62-86A74A90BF40}"/>
              </a:ext>
            </a:extLst>
          </p:cNvPr>
          <p:cNvSpPr txBox="1"/>
          <p:nvPr/>
        </p:nvSpPr>
        <p:spPr>
          <a:xfrm>
            <a:off x="11387142" y="10742608"/>
            <a:ext cx="8712202" cy="566735"/>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36ADFD0E-4D8E-4B9D-AF5E-A59CDBA7F2B5}" type="slidenum">
              <a:t>13</a:t>
            </a:fld>
            <a:endParaRPr lang="en-US" sz="1200" b="0" i="0" u="none" strike="noStrike" kern="0" cap="none" spc="0" baseline="0">
              <a:solidFill>
                <a:srgbClr val="000000"/>
              </a:solidFill>
              <a:uFillTx/>
              <a:latin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59563" y="1414463"/>
            <a:ext cx="6784975" cy="3816350"/>
          </a:xfrm>
        </p:spPr>
      </p:sp>
      <p:sp>
        <p:nvSpPr>
          <p:cNvPr id="3" name="Notes Placeholder 2"/>
          <p:cNvSpPr>
            <a:spLocks noGrp="1"/>
          </p:cNvSpPr>
          <p:nvPr>
            <p:ph type="body" idx="1"/>
          </p:nvPr>
        </p:nvSpPr>
        <p:spPr/>
        <p:txBody>
          <a:bodyPr/>
          <a:lstStyle/>
          <a:p>
            <a:r>
              <a:rPr lang="en-GB" dirty="0" smtClean="0"/>
              <a:t>5 themes.</a:t>
            </a:r>
            <a:r>
              <a:rPr lang="en-GB" baseline="0" dirty="0" smtClean="0"/>
              <a:t> </a:t>
            </a:r>
          </a:p>
          <a:p>
            <a:endParaRPr lang="en-GB" baseline="0" dirty="0" smtClean="0"/>
          </a:p>
          <a:p>
            <a:r>
              <a:rPr lang="en-GB" baseline="0" dirty="0" smtClean="0"/>
              <a:t>When we’ve presented the map it’s been important to tell the story of the map – we start with the ‘core factors’ in the model and work our way through the map </a:t>
            </a:r>
            <a:endParaRPr lang="en-GB" dirty="0"/>
          </a:p>
        </p:txBody>
      </p:sp>
      <p:sp>
        <p:nvSpPr>
          <p:cNvPr id="4" name="Slide Number Placeholder 3"/>
          <p:cNvSpPr>
            <a:spLocks noGrp="1"/>
          </p:cNvSpPr>
          <p:nvPr>
            <p:ph type="sldNum" sz="quarter" idx="10"/>
          </p:nvPr>
        </p:nvSpPr>
        <p:spPr/>
        <p:txBody>
          <a:bodyPr/>
          <a:lstStyle/>
          <a:p>
            <a:pPr lvl="0"/>
            <a:fld id="{62DA2D03-65A5-439B-A733-9E45F572B485}" type="slidenum">
              <a:rPr lang="en-GB" smtClean="0"/>
              <a:t>14</a:t>
            </a:fld>
            <a:endParaRPr lang="en-GB"/>
          </a:p>
        </p:txBody>
      </p:sp>
    </p:spTree>
    <p:extLst>
      <p:ext uri="{BB962C8B-B14F-4D97-AF65-F5344CB8AC3E}">
        <p14:creationId xmlns:p14="http://schemas.microsoft.com/office/powerpoint/2010/main" val="13130964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4221180-32CE-870E-D6CC-86612D58C16D}"/>
              </a:ext>
            </a:extLst>
          </p:cNvPr>
          <p:cNvSpPr>
            <a:spLocks noGrp="1" noRot="1" noChangeAspect="1"/>
          </p:cNvSpPr>
          <p:nvPr>
            <p:ph type="sldImg"/>
          </p:nvPr>
        </p:nvSpPr>
        <p:spPr>
          <a:xfrm>
            <a:off x="6659563" y="1414463"/>
            <a:ext cx="6784975" cy="3816350"/>
          </a:xfrm>
        </p:spPr>
      </p:sp>
      <p:sp>
        <p:nvSpPr>
          <p:cNvPr id="3" name="Notes Placeholder 2">
            <a:extLst>
              <a:ext uri="{FF2B5EF4-FFF2-40B4-BE49-F238E27FC236}">
                <a16:creationId xmlns:a16="http://schemas.microsoft.com/office/drawing/2014/main" id="{6BF15523-8615-A198-864F-3D648A549870}"/>
              </a:ext>
            </a:extLst>
          </p:cNvPr>
          <p:cNvSpPr txBox="1">
            <a:spLocks noGrp="1"/>
          </p:cNvSpPr>
          <p:nvPr>
            <p:ph type="body" sz="quarter" idx="1"/>
          </p:nvPr>
        </p:nvSpPr>
        <p:spPr/>
        <p:txBody>
          <a:bodyPr/>
          <a:lstStyle/>
          <a:p>
            <a:pPr marL="171450" lvl="0" indent="-171450">
              <a:buFontTx/>
              <a:buChar char="-"/>
            </a:pPr>
            <a:r>
              <a:rPr lang="en-GB" sz="1200" b="0" i="0" u="none" strike="noStrike" kern="1200" cap="none" spc="0" baseline="0" dirty="0" smtClean="0">
                <a:solidFill>
                  <a:srgbClr val="000000"/>
                </a:solidFill>
                <a:effectLst/>
                <a:uFillTx/>
                <a:latin typeface="Calibri"/>
              </a:rPr>
              <a:t>CHE: </a:t>
            </a:r>
          </a:p>
          <a:p>
            <a:pPr marL="171450" lvl="0" indent="-171450">
              <a:buFontTx/>
              <a:buChar char="-"/>
            </a:pPr>
            <a:r>
              <a:rPr lang="en-GB" sz="1200" b="0" i="0" u="none" strike="noStrike" kern="1200" cap="none" spc="0" baseline="0" dirty="0" smtClean="0">
                <a:solidFill>
                  <a:srgbClr val="000000"/>
                </a:solidFill>
                <a:effectLst/>
                <a:uFillTx/>
                <a:latin typeface="Calibri"/>
              </a:rPr>
              <a:t>The story it tells of the connections between health &amp; education have been valued by those working in the field, and especially in schools and education</a:t>
            </a:r>
          </a:p>
          <a:p>
            <a:pPr marL="171450" lvl="0" indent="-171450">
              <a:buFontTx/>
              <a:buChar char="-"/>
            </a:pPr>
            <a:endParaRPr lang="en-GB" sz="1200" b="0" i="0" u="none" strike="noStrike" kern="1200" cap="none" spc="0" baseline="0" dirty="0" smtClean="0">
              <a:solidFill>
                <a:srgbClr val="000000"/>
              </a:solidFill>
              <a:effectLst/>
              <a:uFillTx/>
              <a:latin typeface="Calibri"/>
            </a:endParaRPr>
          </a:p>
          <a:p>
            <a:pPr lvl="0"/>
            <a:r>
              <a:rPr lang="en-GB" sz="1200" b="0" i="0" u="none" strike="noStrike" kern="1200" cap="none" spc="0" baseline="0" dirty="0" smtClean="0">
                <a:solidFill>
                  <a:srgbClr val="000000"/>
                </a:solidFill>
                <a:effectLst/>
                <a:uFillTx/>
                <a:latin typeface="Calibri"/>
              </a:rPr>
              <a:t>- We’ve worked with others in PHW to show the range of activities covering the map – suggest we show this as we have a nice simple image of it</a:t>
            </a:r>
          </a:p>
          <a:p>
            <a:pPr lvl="1"/>
            <a:r>
              <a:rPr lang="en-GB" sz="1200" b="0" i="0" u="none" strike="noStrike" kern="1200" cap="none" spc="0" baseline="0" dirty="0" smtClean="0">
                <a:solidFill>
                  <a:srgbClr val="000000"/>
                </a:solidFill>
                <a:effectLst/>
                <a:uFillTx/>
                <a:latin typeface="Calibri"/>
              </a:rPr>
              <a:t>-It demonstrates the breadth of PHW activity that can have an impact on this determinant</a:t>
            </a:r>
          </a:p>
          <a:p>
            <a:pPr lvl="1"/>
            <a:r>
              <a:rPr lang="en-GB" sz="1200" b="0" i="0" u="none" strike="noStrike" kern="1200" cap="none" spc="0" baseline="0" dirty="0" smtClean="0">
                <a:solidFill>
                  <a:srgbClr val="000000"/>
                </a:solidFill>
                <a:effectLst/>
                <a:uFillTx/>
                <a:latin typeface="Calibri"/>
              </a:rPr>
              <a:t>-It avoids us duplicating work happening &amp; look to build on the impact of existing programmes &amp; also helped us recognise that developing a shared understanding of systems influencing education for health has value for others own right </a:t>
            </a:r>
            <a:br>
              <a:rPr lang="en-GB" sz="1200" b="0" i="0" u="none" strike="noStrike" kern="1200" cap="none" spc="0" baseline="0" dirty="0" smtClean="0">
                <a:solidFill>
                  <a:srgbClr val="000000"/>
                </a:solidFill>
                <a:effectLst/>
                <a:uFillTx/>
                <a:latin typeface="Calibri"/>
              </a:rPr>
            </a:br>
            <a:r>
              <a:rPr lang="en-GB" sz="1200" b="0" i="0" u="none" strike="noStrike" kern="1200" cap="none" spc="0" baseline="0" dirty="0" smtClean="0">
                <a:solidFill>
                  <a:srgbClr val="000000"/>
                </a:solidFill>
                <a:effectLst/>
                <a:uFillTx/>
                <a:latin typeface="Calibri"/>
              </a:rPr>
              <a:t>-It identifies areas where there is less happening from a PH perspective (home learning environment)</a:t>
            </a:r>
          </a:p>
          <a:p>
            <a:pPr lvl="1"/>
            <a:r>
              <a:rPr lang="en-GB" sz="1200" b="0" i="0" u="none" strike="noStrike" kern="1200" cap="none" spc="0" baseline="0" dirty="0" smtClean="0">
                <a:solidFill>
                  <a:srgbClr val="000000"/>
                </a:solidFill>
                <a:effectLst/>
                <a:uFillTx/>
                <a:latin typeface="Calibri"/>
              </a:rPr>
              <a:t>-It has also had spin off benefits in ways we hadn’t originally planned:</a:t>
            </a:r>
          </a:p>
          <a:p>
            <a:pPr lvl="2"/>
            <a:r>
              <a:rPr lang="en-GB" sz="1200" b="0" i="0" u="none" strike="noStrike" kern="1200" cap="none" spc="0" baseline="0" dirty="0" smtClean="0">
                <a:solidFill>
                  <a:srgbClr val="000000"/>
                </a:solidFill>
                <a:effectLst/>
                <a:uFillTx/>
                <a:latin typeface="Calibri"/>
              </a:rPr>
              <a:t>-Community focused school leads – and helped them identify support they wanted from PHW – and allowed connections to be drawn with health promoting school schemes – leading to a strong alliance between these programmes</a:t>
            </a:r>
          </a:p>
          <a:p>
            <a:pPr lvl="2"/>
            <a:r>
              <a:rPr lang="en-GB" sz="1200" b="0" i="0" u="none" strike="noStrike" kern="1200" cap="none" spc="0" baseline="0" dirty="0" smtClean="0">
                <a:solidFill>
                  <a:srgbClr val="000000"/>
                </a:solidFill>
                <a:effectLst/>
                <a:uFillTx/>
                <a:latin typeface="Calibri"/>
              </a:rPr>
              <a:t>-Working with WG on how the insights can help support thinking on narrowing the attainment gap and support work on attendance</a:t>
            </a:r>
          </a:p>
          <a:p>
            <a:pPr lvl="0">
              <a:tabLst>
                <a:tab pos="3678238" algn="l"/>
              </a:tabLst>
            </a:pPr>
            <a:endParaRPr lang="en-GB" dirty="0"/>
          </a:p>
        </p:txBody>
      </p:sp>
      <p:sp>
        <p:nvSpPr>
          <p:cNvPr id="4" name="Slide Number Placeholder 3">
            <a:extLst>
              <a:ext uri="{FF2B5EF4-FFF2-40B4-BE49-F238E27FC236}">
                <a16:creationId xmlns:a16="http://schemas.microsoft.com/office/drawing/2014/main" id="{29CABFCE-4369-17C1-CA3B-32FD440CED02}"/>
              </a:ext>
            </a:extLst>
          </p:cNvPr>
          <p:cNvSpPr txBox="1"/>
          <p:nvPr/>
        </p:nvSpPr>
        <p:spPr>
          <a:xfrm>
            <a:off x="11387142" y="10742608"/>
            <a:ext cx="8712202" cy="566735"/>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08DA9685-9301-46D8-9D10-9DD951305E7D}" type="slidenum">
              <a:t>17</a:t>
            </a:fld>
            <a:endParaRPr lang="en-US" sz="1200" b="0" i="0" u="none" strike="noStrike" kern="0" cap="none" spc="0" baseline="0">
              <a:solidFill>
                <a:srgbClr val="000000"/>
              </a:solidFill>
              <a:uFillTx/>
              <a:latin typeface="Calibri"/>
            </a:endParaRPr>
          </a:p>
        </p:txBody>
      </p:sp>
    </p:spTree>
    <p:extLst>
      <p:ext uri="{BB962C8B-B14F-4D97-AF65-F5344CB8AC3E}">
        <p14:creationId xmlns:p14="http://schemas.microsoft.com/office/powerpoint/2010/main" val="40399258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4221180-32CE-870E-D6CC-86612D58C16D}"/>
              </a:ext>
            </a:extLst>
          </p:cNvPr>
          <p:cNvSpPr>
            <a:spLocks noGrp="1" noRot="1" noChangeAspect="1"/>
          </p:cNvSpPr>
          <p:nvPr>
            <p:ph type="sldImg"/>
          </p:nvPr>
        </p:nvSpPr>
        <p:spPr>
          <a:xfrm>
            <a:off x="6659563" y="1414463"/>
            <a:ext cx="6784975" cy="3816350"/>
          </a:xfrm>
        </p:spPr>
      </p:sp>
      <p:sp>
        <p:nvSpPr>
          <p:cNvPr id="3" name="Notes Placeholder 2">
            <a:extLst>
              <a:ext uri="{FF2B5EF4-FFF2-40B4-BE49-F238E27FC236}">
                <a16:creationId xmlns:a16="http://schemas.microsoft.com/office/drawing/2014/main" id="{6BF15523-8615-A198-864F-3D648A549870}"/>
              </a:ext>
            </a:extLst>
          </p:cNvPr>
          <p:cNvSpPr txBox="1">
            <a:spLocks noGrp="1"/>
          </p:cNvSpPr>
          <p:nvPr>
            <p:ph type="body" sz="quarter"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tab pos="3678238" algn="l"/>
              </a:tabLst>
              <a:defRPr/>
            </a:pPr>
            <a:r>
              <a:rPr lang="en-GB" dirty="0" smtClean="0">
                <a:latin typeface="Ubuntu" panose="020B0504030602030204" pitchFamily="34" charset="0"/>
              </a:rPr>
              <a:t>Figure 1. Simplified diagram of the Factors affecting educational achievement in Wales - Systems map</a:t>
            </a:r>
          </a:p>
          <a:p>
            <a:pPr lvl="0">
              <a:tabLst>
                <a:tab pos="3678238" algn="l"/>
              </a:tabLst>
            </a:pPr>
            <a:endParaRPr lang="en-GB" dirty="0"/>
          </a:p>
        </p:txBody>
      </p:sp>
      <p:sp>
        <p:nvSpPr>
          <p:cNvPr id="4" name="Slide Number Placeholder 3">
            <a:extLst>
              <a:ext uri="{FF2B5EF4-FFF2-40B4-BE49-F238E27FC236}">
                <a16:creationId xmlns:a16="http://schemas.microsoft.com/office/drawing/2014/main" id="{29CABFCE-4369-17C1-CA3B-32FD440CED02}"/>
              </a:ext>
            </a:extLst>
          </p:cNvPr>
          <p:cNvSpPr txBox="1"/>
          <p:nvPr/>
        </p:nvSpPr>
        <p:spPr>
          <a:xfrm>
            <a:off x="11387142" y="10742608"/>
            <a:ext cx="8712202" cy="566735"/>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08DA9685-9301-46D8-9D10-9DD951305E7D}" type="slidenum">
              <a:t>18</a:t>
            </a:fld>
            <a:endParaRPr lang="en-US" sz="1200" b="0" i="0" u="none" strike="noStrike" kern="0" cap="none" spc="0" baseline="0">
              <a:solidFill>
                <a:srgbClr val="000000"/>
              </a:solidFill>
              <a:uFillTx/>
              <a:latin typeface="Calibri"/>
            </a:endParaRPr>
          </a:p>
        </p:txBody>
      </p:sp>
    </p:spTree>
    <p:extLst>
      <p:ext uri="{BB962C8B-B14F-4D97-AF65-F5344CB8AC3E}">
        <p14:creationId xmlns:p14="http://schemas.microsoft.com/office/powerpoint/2010/main" val="4184717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4221180-32CE-870E-D6CC-86612D58C16D}"/>
              </a:ext>
            </a:extLst>
          </p:cNvPr>
          <p:cNvSpPr>
            <a:spLocks noGrp="1" noRot="1" noChangeAspect="1"/>
          </p:cNvSpPr>
          <p:nvPr>
            <p:ph type="sldImg"/>
          </p:nvPr>
        </p:nvSpPr>
        <p:spPr>
          <a:xfrm>
            <a:off x="6659563" y="1414463"/>
            <a:ext cx="6784975" cy="3816350"/>
          </a:xfrm>
        </p:spPr>
      </p:sp>
      <p:sp>
        <p:nvSpPr>
          <p:cNvPr id="3" name="Notes Placeholder 2">
            <a:extLst>
              <a:ext uri="{FF2B5EF4-FFF2-40B4-BE49-F238E27FC236}">
                <a16:creationId xmlns:a16="http://schemas.microsoft.com/office/drawing/2014/main" id="{6BF15523-8615-A198-864F-3D648A549870}"/>
              </a:ext>
            </a:extLst>
          </p:cNvPr>
          <p:cNvSpPr txBox="1">
            <a:spLocks noGrp="1"/>
          </p:cNvSpPr>
          <p:nvPr>
            <p:ph type="body" sz="quarter" idx="1"/>
          </p:nvPr>
        </p:nvSpPr>
        <p:spPr/>
        <p:txBody>
          <a:bodyPr/>
          <a:lstStyle/>
          <a:p>
            <a:pPr lvl="0">
              <a:tabLst>
                <a:tab pos="3678238" algn="l"/>
              </a:tabLst>
            </a:pPr>
            <a:r>
              <a:rPr lang="en-GB" sz="2600" kern="0" spc="-10" dirty="0">
                <a:solidFill>
                  <a:srgbClr val="767171"/>
                </a:solidFill>
                <a:latin typeface="Ubuntu-Light"/>
              </a:rPr>
              <a:t>Purpose </a:t>
            </a:r>
          </a:p>
          <a:p>
            <a:pPr lvl="0">
              <a:tabLst>
                <a:tab pos="3678238" algn="l"/>
              </a:tabLst>
            </a:pPr>
            <a:r>
              <a:rPr lang="en-GB" sz="2600" kern="0" spc="-10" dirty="0">
                <a:solidFill>
                  <a:srgbClr val="767171"/>
                </a:solidFill>
                <a:latin typeface="Ubuntu-Light"/>
              </a:rPr>
              <a:t>- What are you trying to do and achieve? For what? Being clear on this will help you choose the right </a:t>
            </a:r>
            <a:r>
              <a:rPr lang="en-GB" sz="2600" kern="0" spc="-10" dirty="0" smtClean="0">
                <a:solidFill>
                  <a:srgbClr val="767171"/>
                </a:solidFill>
                <a:latin typeface="Ubuntu-Light"/>
              </a:rPr>
              <a:t>tools/methods (e.g. the right</a:t>
            </a:r>
            <a:r>
              <a:rPr lang="en-GB" sz="2600" kern="0" spc="-10" baseline="0" dirty="0" smtClean="0">
                <a:solidFill>
                  <a:srgbClr val="767171"/>
                </a:solidFill>
                <a:latin typeface="Ubuntu-Light"/>
              </a:rPr>
              <a:t> kind of systems map)</a:t>
            </a:r>
            <a:endParaRPr lang="en-GB" sz="2600" kern="0" spc="-10" dirty="0">
              <a:solidFill>
                <a:srgbClr val="767171"/>
              </a:solidFill>
              <a:latin typeface="Ubuntu-Light"/>
            </a:endParaRPr>
          </a:p>
          <a:p>
            <a:pPr lvl="1">
              <a:tabLst>
                <a:tab pos="3678238" algn="l"/>
              </a:tabLst>
            </a:pPr>
            <a:endParaRPr lang="en-GB" sz="2600" kern="0" spc="-10" dirty="0">
              <a:solidFill>
                <a:srgbClr val="767171"/>
              </a:solidFill>
              <a:latin typeface="Ubuntu-Light"/>
            </a:endParaRPr>
          </a:p>
          <a:p>
            <a:pPr lvl="1">
              <a:tabLst>
                <a:tab pos="3678238" algn="l"/>
              </a:tabLst>
            </a:pPr>
            <a:endParaRPr lang="en-GB" sz="2600" kern="0" spc="-10" dirty="0">
              <a:solidFill>
                <a:srgbClr val="767171"/>
              </a:solidFill>
              <a:latin typeface="Ubuntu-Light"/>
            </a:endParaRPr>
          </a:p>
          <a:p>
            <a:pPr lvl="0">
              <a:tabLst>
                <a:tab pos="3678238" algn="l"/>
              </a:tabLst>
            </a:pPr>
            <a:r>
              <a:rPr lang="en-GB" sz="2600" b="1" kern="0" spc="-10" dirty="0">
                <a:solidFill>
                  <a:srgbClr val="767171"/>
                </a:solidFill>
                <a:latin typeface="Ubuntu-Light"/>
              </a:rPr>
              <a:t>Boundaries, boundaries, boundaries!</a:t>
            </a:r>
          </a:p>
          <a:p>
            <a:pPr lvl="0">
              <a:tabLst>
                <a:tab pos="3678238" algn="l"/>
              </a:tabLst>
            </a:pPr>
            <a:r>
              <a:rPr lang="en-GB" sz="2600" b="1" kern="0" spc="-10" dirty="0">
                <a:solidFill>
                  <a:srgbClr val="767171"/>
                </a:solidFill>
                <a:latin typeface="Ubuntu-Light"/>
              </a:rPr>
              <a:t>- </a:t>
            </a:r>
            <a:r>
              <a:rPr lang="en-GB" sz="2600" kern="0" spc="-10" dirty="0">
                <a:solidFill>
                  <a:srgbClr val="767171"/>
                </a:solidFill>
                <a:latin typeface="Ubuntu-Light"/>
              </a:rPr>
              <a:t>This determines the scope of your system of interest and your map. It helps with narrowing your thinking, considering who you involve, who you engage with </a:t>
            </a:r>
            <a:r>
              <a:rPr lang="en-GB" sz="2600" kern="0" spc="-10" dirty="0" err="1">
                <a:solidFill>
                  <a:srgbClr val="767171"/>
                </a:solidFill>
                <a:latin typeface="Ubuntu-Light"/>
              </a:rPr>
              <a:t>etc</a:t>
            </a:r>
            <a:endParaRPr lang="en-GB" sz="2600" kern="0" spc="-10" dirty="0">
              <a:solidFill>
                <a:srgbClr val="767171"/>
              </a:solidFill>
              <a:latin typeface="Ubuntu-Light"/>
            </a:endParaRPr>
          </a:p>
          <a:p>
            <a:pPr lvl="0"/>
            <a:endParaRPr lang="en-GB" dirty="0"/>
          </a:p>
          <a:p>
            <a:pPr lvl="0"/>
            <a:r>
              <a:rPr lang="en-GB" dirty="0"/>
              <a:t>- Actionable complexity: Complexity approaches, however, run the risk of exposing policy makers to </a:t>
            </a:r>
            <a:r>
              <a:rPr lang="en-GB" i="1" dirty="0"/>
              <a:t>overwhelming</a:t>
            </a:r>
            <a:r>
              <a:rPr lang="en-GB" dirty="0"/>
              <a:t> complexity—situations in which revealing the reality of the situation paralyzes action. The map should be a powerful tool for enhancing understanding and communicating complexity and offers a means to identify levers, feedback loops, and causal cascades that could help to design complexity-appropriate policy interventions that exploit system structure. Without guidance, models that demonstrate complexity may simply be intimidating. This is from a specific paper on how to help policy makers (I’ll share the appear in the chat) but it applies to all complex models</a:t>
            </a:r>
          </a:p>
        </p:txBody>
      </p:sp>
      <p:sp>
        <p:nvSpPr>
          <p:cNvPr id="4" name="Slide Number Placeholder 3">
            <a:extLst>
              <a:ext uri="{FF2B5EF4-FFF2-40B4-BE49-F238E27FC236}">
                <a16:creationId xmlns:a16="http://schemas.microsoft.com/office/drawing/2014/main" id="{29CABFCE-4369-17C1-CA3B-32FD440CED02}"/>
              </a:ext>
            </a:extLst>
          </p:cNvPr>
          <p:cNvSpPr txBox="1"/>
          <p:nvPr/>
        </p:nvSpPr>
        <p:spPr>
          <a:xfrm>
            <a:off x="11387142" y="10742608"/>
            <a:ext cx="8712202" cy="566735"/>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08DA9685-9301-46D8-9D10-9DD951305E7D}" type="slidenum">
              <a:t>19</a:t>
            </a:fld>
            <a:endParaRPr lang="en-US" sz="1200" b="0" i="0" u="none" strike="noStrike" kern="0" cap="none" spc="0" baseline="0">
              <a:solidFill>
                <a:srgbClr val="000000"/>
              </a:solidFill>
              <a:uFillTx/>
              <a:latin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01D066-F0D4-186C-A467-7DCC9CA2BA2D}"/>
              </a:ext>
            </a:extLst>
          </p:cNvPr>
          <p:cNvSpPr>
            <a:spLocks noGrp="1" noRot="1" noChangeAspect="1"/>
          </p:cNvSpPr>
          <p:nvPr>
            <p:ph type="sldImg"/>
          </p:nvPr>
        </p:nvSpPr>
        <p:spPr>
          <a:xfrm>
            <a:off x="6659563" y="1414463"/>
            <a:ext cx="6784975" cy="3816350"/>
          </a:xfrm>
        </p:spPr>
      </p:sp>
      <p:sp>
        <p:nvSpPr>
          <p:cNvPr id="3" name="Notes Placeholder 2">
            <a:extLst>
              <a:ext uri="{FF2B5EF4-FFF2-40B4-BE49-F238E27FC236}">
                <a16:creationId xmlns:a16="http://schemas.microsoft.com/office/drawing/2014/main" id="{30DEB2E9-3758-189A-C260-12C2D15722D4}"/>
              </a:ext>
            </a:extLst>
          </p:cNvPr>
          <p:cNvSpPr txBox="1">
            <a:spLocks noGrp="1"/>
          </p:cNvSpPr>
          <p:nvPr>
            <p:ph type="body" sz="quarter" idx="1"/>
          </p:nvPr>
        </p:nvSpPr>
        <p:spPr/>
        <p:txBody>
          <a:bodyPr/>
          <a:lstStyle/>
          <a:p>
            <a:pPr lvl="0"/>
            <a:r>
              <a:rPr lang="en-GB" dirty="0"/>
              <a:t>- Expert advice or really look into the different kinds of maps and the best methods for developing your map</a:t>
            </a:r>
          </a:p>
          <a:p>
            <a:pPr marL="171450" lvl="0" indent="-171450">
              <a:buFontTx/>
              <a:buChar char="-"/>
            </a:pPr>
            <a:r>
              <a:rPr lang="en-GB" dirty="0"/>
              <a:t>Facilitating something like this online is really hard work and the tech can fail! </a:t>
            </a:r>
          </a:p>
          <a:p>
            <a:pPr marL="171450" lvl="0" indent="-171450">
              <a:buFontTx/>
              <a:buChar char="-"/>
            </a:pPr>
            <a:endParaRPr lang="en-GB" dirty="0"/>
          </a:p>
          <a:p>
            <a:pPr marL="171450" lvl="0" indent="-171450">
              <a:buFontTx/>
              <a:buChar char="-"/>
            </a:pPr>
            <a:r>
              <a:rPr lang="en-GB" dirty="0"/>
              <a:t>Illusion</a:t>
            </a:r>
            <a:r>
              <a:rPr lang="en-GB" baseline="0" dirty="0"/>
              <a:t> = reality can be so complex that equally valid observations from differing perspectives can appear to be contradictory</a:t>
            </a:r>
            <a:r>
              <a:rPr lang="en-GB" baseline="0" dirty="0" smtClean="0"/>
              <a:t>!</a:t>
            </a:r>
          </a:p>
          <a:p>
            <a:pPr marL="171450" lvl="0" indent="-171450">
              <a:buFontTx/>
              <a:buChar char="-"/>
            </a:pPr>
            <a:endParaRPr lang="en-GB" baseline="0" dirty="0" smtClean="0"/>
          </a:p>
          <a:p>
            <a:pPr marL="171450" lvl="0" indent="-171450">
              <a:buFontTx/>
              <a:buChar char="-"/>
            </a:pPr>
            <a:r>
              <a:rPr lang="en-GB" baseline="0" dirty="0" smtClean="0"/>
              <a:t>3 P’s – purpose, prep and practice</a:t>
            </a:r>
            <a:endParaRPr lang="en-GB" dirty="0"/>
          </a:p>
        </p:txBody>
      </p:sp>
      <p:sp>
        <p:nvSpPr>
          <p:cNvPr id="4" name="Slide Number Placeholder 3">
            <a:extLst>
              <a:ext uri="{FF2B5EF4-FFF2-40B4-BE49-F238E27FC236}">
                <a16:creationId xmlns:a16="http://schemas.microsoft.com/office/drawing/2014/main" id="{B504CD7E-93EF-5605-F25A-388573F23426}"/>
              </a:ext>
            </a:extLst>
          </p:cNvPr>
          <p:cNvSpPr txBox="1"/>
          <p:nvPr/>
        </p:nvSpPr>
        <p:spPr>
          <a:xfrm>
            <a:off x="11387142" y="10742608"/>
            <a:ext cx="8712202" cy="566735"/>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6851A2C6-E99F-4FDA-88DB-0834EA79B30D}" type="slidenum">
              <a:t>20</a:t>
            </a:fld>
            <a:endParaRPr lang="en-US" sz="1200" b="0" i="0" u="none" strike="noStrike" kern="0" cap="none" spc="0" baseline="0">
              <a:solidFill>
                <a:srgbClr val="000000"/>
              </a:solidFill>
              <a:uFillTx/>
              <a:latin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407B50-59E0-EFBE-06F4-2267881DBEE7}"/>
              </a:ext>
            </a:extLst>
          </p:cNvPr>
          <p:cNvSpPr>
            <a:spLocks noGrp="1" noRot="1" noChangeAspect="1"/>
          </p:cNvSpPr>
          <p:nvPr>
            <p:ph type="sldImg"/>
          </p:nvPr>
        </p:nvSpPr>
        <p:spPr>
          <a:xfrm>
            <a:off x="6659563" y="1414463"/>
            <a:ext cx="6784975" cy="3816350"/>
          </a:xfrm>
        </p:spPr>
      </p:sp>
      <p:sp>
        <p:nvSpPr>
          <p:cNvPr id="3" name="Notes Placeholder 2">
            <a:extLst>
              <a:ext uri="{FF2B5EF4-FFF2-40B4-BE49-F238E27FC236}">
                <a16:creationId xmlns:a16="http://schemas.microsoft.com/office/drawing/2014/main" id="{832166CA-90FD-CDA3-2189-649758C057E6}"/>
              </a:ext>
            </a:extLst>
          </p:cNvPr>
          <p:cNvSpPr txBox="1">
            <a:spLocks noGrp="1"/>
          </p:cNvSpPr>
          <p:nvPr>
            <p:ph type="body" sz="quarter" idx="1"/>
          </p:nvPr>
        </p:nvSpPr>
        <p:spPr/>
        <p:txBody>
          <a:bodyPr/>
          <a:lstStyle/>
          <a:p>
            <a:pPr lvl="0"/>
            <a:r>
              <a:rPr lang="en-GB" b="1" dirty="0"/>
              <a:t>Purpose: </a:t>
            </a:r>
            <a:r>
              <a:rPr lang="en-GB" dirty="0"/>
              <a:t>how you want to use the map, e.g. working with stakeholders over time, track interactions and relationships over time (social network analysis), as an evaluation tool, or explore policies and interventions, find leverage points for action</a:t>
            </a:r>
          </a:p>
          <a:p>
            <a:pPr lvl="0"/>
            <a:r>
              <a:rPr lang="en-GB" b="1" dirty="0"/>
              <a:t>Prep: </a:t>
            </a:r>
            <a:r>
              <a:rPr lang="en-GB" dirty="0"/>
              <a:t>all the practical stuff that goes into a mapping workshop (a lot!), do you need to do some context mapping to get people to think about your system of interest and what’s within your spheres of influence? </a:t>
            </a:r>
          </a:p>
          <a:p>
            <a:pPr lvl="0"/>
            <a:r>
              <a:rPr lang="en-GB" b="1" dirty="0"/>
              <a:t>Practice: </a:t>
            </a:r>
            <a:r>
              <a:rPr lang="en-GB" dirty="0"/>
              <a:t>might need to do it multiple times, rules for guidance, takes practice to get it right, lots of learning </a:t>
            </a:r>
          </a:p>
        </p:txBody>
      </p:sp>
      <p:sp>
        <p:nvSpPr>
          <p:cNvPr id="4" name="Slide Number Placeholder 3">
            <a:extLst>
              <a:ext uri="{FF2B5EF4-FFF2-40B4-BE49-F238E27FC236}">
                <a16:creationId xmlns:a16="http://schemas.microsoft.com/office/drawing/2014/main" id="{61AA2049-BFCE-F0F1-8A68-544FD3DB7ADB}"/>
              </a:ext>
            </a:extLst>
          </p:cNvPr>
          <p:cNvSpPr txBox="1"/>
          <p:nvPr/>
        </p:nvSpPr>
        <p:spPr>
          <a:xfrm>
            <a:off x="11387142" y="10742608"/>
            <a:ext cx="8712202" cy="566735"/>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93AB1834-0918-4A00-A061-46081959F6DF}" type="slidenum">
              <a:t>21</a:t>
            </a:fld>
            <a:endParaRPr lang="en-US" sz="1200" b="0" i="0" u="none" strike="noStrike" kern="0" cap="none" spc="0" baseline="0">
              <a:solidFill>
                <a:srgbClr val="000000"/>
              </a:solidFill>
              <a:uFillTx/>
              <a:latin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536262D-CB90-38AA-6C54-7D4DA74E2F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AC80C6A-943D-6A3B-7F95-63D6BF4796B7}"/>
              </a:ext>
            </a:extLst>
          </p:cNvPr>
          <p:cNvSpPr txBox="1">
            <a:spLocks noGrp="1"/>
          </p:cNvSpPr>
          <p:nvPr>
            <p:ph type="body" sz="quarter" idx="1"/>
          </p:nvPr>
        </p:nvSpPr>
        <p:spPr/>
        <p:txBody>
          <a:bodyPr/>
          <a:lstStyle/>
          <a:p>
            <a:endParaRPr lang="en-GB"/>
          </a:p>
        </p:txBody>
      </p:sp>
      <p:sp>
        <p:nvSpPr>
          <p:cNvPr id="4" name="Slide Number Placeholder 3">
            <a:extLst>
              <a:ext uri="{FF2B5EF4-FFF2-40B4-BE49-F238E27FC236}">
                <a16:creationId xmlns:a16="http://schemas.microsoft.com/office/drawing/2014/main" id="{F06FF01C-D595-40C8-ECB2-ACD296ABC8BA}"/>
              </a:ext>
            </a:extLst>
          </p:cNvPr>
          <p:cNvSpPr txBox="1"/>
          <p:nvPr/>
        </p:nvSpPr>
        <p:spPr>
          <a:xfrm>
            <a:off x="11387142" y="10742608"/>
            <a:ext cx="8712202" cy="566735"/>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1E730BB1-EDEC-4161-9858-46A866BC8894}" type="slidenum">
              <a:t>22</a:t>
            </a:fld>
            <a:endParaRPr lang="en-US" sz="1200" b="0" i="0" u="none" strike="noStrike" kern="0" cap="none" spc="0" baseline="0">
              <a:solidFill>
                <a:srgbClr val="000000"/>
              </a:solidFill>
              <a:uFillTx/>
              <a:latin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9076B6-F884-44BA-AFC3-18ED5E35A26A}"/>
              </a:ext>
            </a:extLst>
          </p:cNvPr>
          <p:cNvSpPr>
            <a:spLocks noGrp="1" noRot="1" noChangeAspect="1"/>
          </p:cNvSpPr>
          <p:nvPr>
            <p:ph type="sldImg"/>
          </p:nvPr>
        </p:nvSpPr>
        <p:spPr>
          <a:xfrm>
            <a:off x="6659563" y="1414463"/>
            <a:ext cx="6784975" cy="3816350"/>
          </a:xfrm>
        </p:spPr>
      </p:sp>
      <p:sp>
        <p:nvSpPr>
          <p:cNvPr id="3" name="Notes Placeholder 2">
            <a:extLst>
              <a:ext uri="{FF2B5EF4-FFF2-40B4-BE49-F238E27FC236}">
                <a16:creationId xmlns:a16="http://schemas.microsoft.com/office/drawing/2014/main" id="{2A6A927A-2E1B-B3C8-F36E-894ADC56BA83}"/>
              </a:ext>
            </a:extLst>
          </p:cNvPr>
          <p:cNvSpPr txBox="1">
            <a:spLocks noGrp="1"/>
          </p:cNvSpPr>
          <p:nvPr>
            <p:ph type="body" sz="quarter" idx="1"/>
          </p:nvPr>
        </p:nvSpPr>
        <p:spPr/>
        <p:txBody>
          <a:bodyPr/>
          <a:lstStyle/>
          <a:p>
            <a:pPr marL="171450" lvl="0" indent="-171450">
              <a:buFontTx/>
              <a:buChar char="-"/>
            </a:pPr>
            <a:r>
              <a:rPr lang="en-GB" sz="1200" b="0" i="0" u="none" strike="noStrike" kern="1200" cap="none" spc="0" baseline="0" dirty="0" smtClean="0">
                <a:solidFill>
                  <a:srgbClr val="000000"/>
                </a:solidFill>
                <a:effectLst/>
                <a:uFillTx/>
                <a:latin typeface="Calibri"/>
              </a:rPr>
              <a:t>Education a key important determinant of health &amp; inequalities (</a:t>
            </a:r>
            <a:r>
              <a:rPr lang="en-GB" sz="1200" b="0" i="0" u="none" strike="noStrike" kern="1200" cap="none" spc="0" baseline="0" dirty="0" err="1" smtClean="0">
                <a:solidFill>
                  <a:srgbClr val="000000"/>
                </a:solidFill>
                <a:effectLst/>
                <a:uFillTx/>
                <a:latin typeface="Calibri"/>
              </a:rPr>
              <a:t>eg</a:t>
            </a:r>
            <a:r>
              <a:rPr lang="en-GB" sz="1200" b="0" i="0" u="none" strike="noStrike" kern="1200" cap="none" spc="0" baseline="0" dirty="0" smtClean="0">
                <a:solidFill>
                  <a:srgbClr val="000000"/>
                </a:solidFill>
                <a:effectLst/>
                <a:uFillTx/>
                <a:latin typeface="Calibri"/>
              </a:rPr>
              <a:t> WHO CC data in attached (not saying you need to show this)</a:t>
            </a:r>
          </a:p>
          <a:p>
            <a:pPr marL="171450" lvl="0" indent="-171450">
              <a:buFontTx/>
              <a:buChar char="-"/>
            </a:pPr>
            <a:endParaRPr lang="en-GB" sz="1200" b="0" i="0" u="none" strike="noStrike" kern="1200" cap="none" spc="0" baseline="0" dirty="0" smtClean="0">
              <a:solidFill>
                <a:srgbClr val="000000"/>
              </a:solidFill>
              <a:effectLst/>
              <a:uFillTx/>
              <a:latin typeface="Calibri"/>
            </a:endParaRPr>
          </a:p>
          <a:p>
            <a:pPr marL="171450" lvl="0" indent="-171450">
              <a:buFontTx/>
              <a:buChar char="-"/>
            </a:pPr>
            <a:r>
              <a:rPr lang="en-GB" sz="1200" b="0" i="0" u="none" strike="noStrike" kern="1200" cap="none" spc="0" baseline="0" dirty="0" smtClean="0">
                <a:solidFill>
                  <a:srgbClr val="000000"/>
                </a:solidFill>
                <a:effectLst/>
                <a:uFillTx/>
                <a:latin typeface="Calibri"/>
              </a:rPr>
              <a:t>Lots of PH work on schools as a setting for health interventions </a:t>
            </a:r>
          </a:p>
          <a:p>
            <a:pPr lvl="0"/>
            <a:endParaRPr lang="en-GB" sz="1200" b="0" i="0" u="none" strike="noStrike" kern="1200" cap="none" spc="0" baseline="0" dirty="0" smtClean="0">
              <a:solidFill>
                <a:srgbClr val="000000"/>
              </a:solidFill>
              <a:effectLst/>
              <a:uFillTx/>
              <a:latin typeface="Calibri"/>
            </a:endParaRPr>
          </a:p>
          <a:p>
            <a:pPr lvl="0"/>
            <a:r>
              <a:rPr lang="en-GB" sz="1200" b="0" i="0" u="none" strike="noStrike" kern="1200" cap="none" spc="0" baseline="0" dirty="0" smtClean="0">
                <a:solidFill>
                  <a:srgbClr val="000000"/>
                </a:solidFill>
                <a:effectLst/>
                <a:uFillTx/>
                <a:latin typeface="Calibri"/>
              </a:rPr>
              <a:t>- We needed to understand what issues were important, what else was happening &amp; opportunities </a:t>
            </a:r>
          </a:p>
          <a:p>
            <a:pPr lvl="0"/>
            <a:endParaRPr lang="en-GB" sz="1200" b="0" i="0" u="none" strike="noStrike" kern="1200" cap="none" spc="0" baseline="0" dirty="0" smtClean="0">
              <a:solidFill>
                <a:srgbClr val="000000"/>
              </a:solidFill>
              <a:effectLst/>
              <a:uFillTx/>
              <a:latin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cap="none" spc="0" baseline="0" dirty="0" smtClean="0">
                <a:solidFill>
                  <a:srgbClr val="000000"/>
                </a:solidFill>
                <a:effectLst/>
                <a:uFillTx/>
                <a:latin typeface="Calibri"/>
              </a:rPr>
              <a:t>- As a small team focusing on health determinants, we wanted to consider where we could add value</a:t>
            </a:r>
          </a:p>
          <a:p>
            <a:pPr lvl="0"/>
            <a:endParaRPr lang="en-GB" sz="1200" b="0" i="0" u="none" strike="noStrike" kern="1200" cap="none" spc="0" baseline="0" dirty="0" smtClean="0">
              <a:solidFill>
                <a:srgbClr val="000000"/>
              </a:solidFill>
              <a:effectLst/>
              <a:uFillTx/>
              <a:latin typeface="Calibri"/>
            </a:endParaRPr>
          </a:p>
          <a:p>
            <a:endParaRPr lang="en-GB" dirty="0"/>
          </a:p>
        </p:txBody>
      </p:sp>
      <p:sp>
        <p:nvSpPr>
          <p:cNvPr id="4" name="Slide Number Placeholder 3">
            <a:extLst>
              <a:ext uri="{FF2B5EF4-FFF2-40B4-BE49-F238E27FC236}">
                <a16:creationId xmlns:a16="http://schemas.microsoft.com/office/drawing/2014/main" id="{2463B78F-CBC4-0858-0BAA-A40FCDEE2BEA}"/>
              </a:ext>
            </a:extLst>
          </p:cNvPr>
          <p:cNvSpPr txBox="1"/>
          <p:nvPr/>
        </p:nvSpPr>
        <p:spPr>
          <a:xfrm>
            <a:off x="11387142" y="10742608"/>
            <a:ext cx="8712202" cy="566735"/>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361C4758-6412-44D9-8A17-1F68B4AABE20}" type="slidenum">
              <a:t>4</a:t>
            </a:fld>
            <a:endParaRPr lang="en-US" sz="1200" b="0" i="0" u="none" strike="noStrike" kern="0" cap="none" spc="0" baseline="0">
              <a:solidFill>
                <a:srgbClr val="000000"/>
              </a:solidFill>
              <a:uFillTx/>
              <a:latin typeface="Calibri"/>
            </a:endParaRPr>
          </a:p>
        </p:txBody>
      </p:sp>
    </p:spTree>
    <p:extLst>
      <p:ext uri="{BB962C8B-B14F-4D97-AF65-F5344CB8AC3E}">
        <p14:creationId xmlns:p14="http://schemas.microsoft.com/office/powerpoint/2010/main" val="19049458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9076B6-F884-44BA-AFC3-18ED5E35A26A}"/>
              </a:ext>
            </a:extLst>
          </p:cNvPr>
          <p:cNvSpPr>
            <a:spLocks noGrp="1" noRot="1" noChangeAspect="1"/>
          </p:cNvSpPr>
          <p:nvPr>
            <p:ph type="sldImg"/>
          </p:nvPr>
        </p:nvSpPr>
        <p:spPr>
          <a:xfrm>
            <a:off x="6659563" y="1414463"/>
            <a:ext cx="6784975" cy="3816350"/>
          </a:xfrm>
        </p:spPr>
      </p:sp>
      <p:sp>
        <p:nvSpPr>
          <p:cNvPr id="3" name="Notes Placeholder 2">
            <a:extLst>
              <a:ext uri="{FF2B5EF4-FFF2-40B4-BE49-F238E27FC236}">
                <a16:creationId xmlns:a16="http://schemas.microsoft.com/office/drawing/2014/main" id="{2A6A927A-2E1B-B3C8-F36E-894ADC56BA83}"/>
              </a:ext>
            </a:extLst>
          </p:cNvPr>
          <p:cNvSpPr txBox="1">
            <a:spLocks noGrp="1"/>
          </p:cNvSpPr>
          <p:nvPr>
            <p:ph type="body" sz="quarter" idx="1"/>
          </p:nvPr>
        </p:nvSpPr>
        <p:spPr/>
        <p:txBody>
          <a:bodyPr/>
          <a:lstStyle/>
          <a:p>
            <a:endParaRPr lang="en-GB"/>
          </a:p>
        </p:txBody>
      </p:sp>
      <p:sp>
        <p:nvSpPr>
          <p:cNvPr id="4" name="Slide Number Placeholder 3">
            <a:extLst>
              <a:ext uri="{FF2B5EF4-FFF2-40B4-BE49-F238E27FC236}">
                <a16:creationId xmlns:a16="http://schemas.microsoft.com/office/drawing/2014/main" id="{2463B78F-CBC4-0858-0BAA-A40FCDEE2BEA}"/>
              </a:ext>
            </a:extLst>
          </p:cNvPr>
          <p:cNvSpPr txBox="1"/>
          <p:nvPr/>
        </p:nvSpPr>
        <p:spPr>
          <a:xfrm>
            <a:off x="11387142" y="10742608"/>
            <a:ext cx="8712202" cy="566735"/>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361C4758-6412-44D9-8A17-1F68B4AABE20}" type="slidenum">
              <a:t>5</a:t>
            </a:fld>
            <a:endParaRPr lang="en-US" sz="1200" b="0" i="0" u="none" strike="noStrike" kern="0" cap="none" spc="0" baseline="0">
              <a:solidFill>
                <a:srgbClr val="000000"/>
              </a:solidFill>
              <a:uFillTx/>
              <a:latin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9076B6-F884-44BA-AFC3-18ED5E35A26A}"/>
              </a:ext>
            </a:extLst>
          </p:cNvPr>
          <p:cNvSpPr>
            <a:spLocks noGrp="1" noRot="1" noChangeAspect="1"/>
          </p:cNvSpPr>
          <p:nvPr>
            <p:ph type="sldImg"/>
          </p:nvPr>
        </p:nvSpPr>
        <p:spPr>
          <a:xfrm>
            <a:off x="6659563" y="1414463"/>
            <a:ext cx="6784975" cy="3816350"/>
          </a:xfrm>
        </p:spPr>
      </p:sp>
      <p:sp>
        <p:nvSpPr>
          <p:cNvPr id="3" name="Notes Placeholder 2">
            <a:extLst>
              <a:ext uri="{FF2B5EF4-FFF2-40B4-BE49-F238E27FC236}">
                <a16:creationId xmlns:a16="http://schemas.microsoft.com/office/drawing/2014/main" id="{2A6A927A-2E1B-B3C8-F36E-894ADC56BA83}"/>
              </a:ext>
            </a:extLst>
          </p:cNvPr>
          <p:cNvSpPr txBox="1">
            <a:spLocks noGrp="1"/>
          </p:cNvSpPr>
          <p:nvPr>
            <p:ph type="body" sz="quarter"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002060"/>
                </a:solidFill>
              </a:rPr>
              <a:t>Linear thinking unhelpful in trying to make sense and manage messes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rgbClr val="00206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rgbClr val="00206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002060"/>
                </a:solidFill>
              </a:rPr>
              <a:t>Many public health challenges can be considered messes</a:t>
            </a:r>
          </a:p>
          <a:p>
            <a:endParaRPr lang="en-GB" dirty="0"/>
          </a:p>
        </p:txBody>
      </p:sp>
      <p:sp>
        <p:nvSpPr>
          <p:cNvPr id="4" name="Slide Number Placeholder 3">
            <a:extLst>
              <a:ext uri="{FF2B5EF4-FFF2-40B4-BE49-F238E27FC236}">
                <a16:creationId xmlns:a16="http://schemas.microsoft.com/office/drawing/2014/main" id="{2463B78F-CBC4-0858-0BAA-A40FCDEE2BEA}"/>
              </a:ext>
            </a:extLst>
          </p:cNvPr>
          <p:cNvSpPr txBox="1"/>
          <p:nvPr/>
        </p:nvSpPr>
        <p:spPr>
          <a:xfrm>
            <a:off x="11387142" y="10742608"/>
            <a:ext cx="8712202" cy="566735"/>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361C4758-6412-44D9-8A17-1F68B4AABE20}" type="slidenum">
              <a:t>6</a:t>
            </a:fld>
            <a:endParaRPr lang="en-US" sz="1200" b="0" i="0" u="none" strike="noStrike" kern="0" cap="none" spc="0" baseline="0">
              <a:solidFill>
                <a:srgbClr val="000000"/>
              </a:solidFill>
              <a:uFillTx/>
              <a:latin typeface="Calibri"/>
            </a:endParaRPr>
          </a:p>
        </p:txBody>
      </p:sp>
    </p:spTree>
    <p:extLst>
      <p:ext uri="{BB962C8B-B14F-4D97-AF65-F5344CB8AC3E}">
        <p14:creationId xmlns:p14="http://schemas.microsoft.com/office/powerpoint/2010/main" val="16015837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ED6C5F2-186D-3D26-A9EC-551297368801}"/>
              </a:ext>
            </a:extLst>
          </p:cNvPr>
          <p:cNvSpPr>
            <a:spLocks noGrp="1" noRot="1" noChangeAspect="1"/>
          </p:cNvSpPr>
          <p:nvPr>
            <p:ph type="sldImg"/>
          </p:nvPr>
        </p:nvSpPr>
        <p:spPr>
          <a:xfrm>
            <a:off x="6659563" y="1414463"/>
            <a:ext cx="6784975" cy="3816350"/>
          </a:xfrm>
        </p:spPr>
      </p:sp>
      <p:sp>
        <p:nvSpPr>
          <p:cNvPr id="3" name="Notes Placeholder 2">
            <a:extLst>
              <a:ext uri="{FF2B5EF4-FFF2-40B4-BE49-F238E27FC236}">
                <a16:creationId xmlns:a16="http://schemas.microsoft.com/office/drawing/2014/main" id="{F42337FE-36E4-B828-BA40-6763569117F7}"/>
              </a:ext>
            </a:extLst>
          </p:cNvPr>
          <p:cNvSpPr txBox="1">
            <a:spLocks noGrp="1"/>
          </p:cNvSpPr>
          <p:nvPr>
            <p:ph type="body" sz="quarter" idx="1"/>
          </p:nvPr>
        </p:nvSpPr>
        <p:spPr/>
        <p:txBody>
          <a:bodyPr/>
          <a:lstStyle/>
          <a:p>
            <a:pPr lvl="0"/>
            <a:r>
              <a:rPr lang="en-GB"/>
              <a:t>Education – two words in latin for education</a:t>
            </a:r>
          </a:p>
          <a:p>
            <a:pPr lvl="0"/>
            <a:endParaRPr lang="en-GB"/>
          </a:p>
          <a:p>
            <a:pPr marL="285750" lvl="0" indent="-285750">
              <a:buSzPct val="100000"/>
              <a:buAutoNum type="romanLcParenR"/>
            </a:pPr>
            <a:r>
              <a:rPr lang="en-GB"/>
              <a:t>Educare – to train or mold - </a:t>
            </a:r>
            <a:r>
              <a:rPr lang="en-GB">
                <a:solidFill>
                  <a:srgbClr val="222222"/>
                </a:solidFill>
                <a:latin typeface="Arial" pitchFamily="34"/>
              </a:rPr>
              <a:t>mean the preservation and passing down of knowledge and the shaping of youths in the image of their parents</a:t>
            </a:r>
            <a:endParaRPr lang="en-GB"/>
          </a:p>
          <a:p>
            <a:pPr marL="285750" lvl="0" indent="-285750">
              <a:buSzPct val="100000"/>
              <a:buAutoNum type="romanLcParenR"/>
            </a:pPr>
            <a:r>
              <a:rPr lang="en-GB"/>
              <a:t>Educere – to lead out  - </a:t>
            </a:r>
            <a:r>
              <a:rPr lang="en-GB">
                <a:solidFill>
                  <a:srgbClr val="222222"/>
                </a:solidFill>
                <a:latin typeface="Arial" pitchFamily="34"/>
              </a:rPr>
              <a:t>mean the preservation and passing down of knowledge and the shaping of youths in the image of their parents</a:t>
            </a:r>
          </a:p>
          <a:p>
            <a:pPr marL="285750" lvl="0" indent="-285750">
              <a:buSzPct val="100000"/>
              <a:buAutoNum type="romanLcParenR"/>
            </a:pPr>
            <a:endParaRPr lang="en-GB"/>
          </a:p>
        </p:txBody>
      </p:sp>
      <p:sp>
        <p:nvSpPr>
          <p:cNvPr id="4" name="Slide Number Placeholder 3">
            <a:extLst>
              <a:ext uri="{FF2B5EF4-FFF2-40B4-BE49-F238E27FC236}">
                <a16:creationId xmlns:a16="http://schemas.microsoft.com/office/drawing/2014/main" id="{3A94335C-2CF3-C5EF-21B1-D7657A551463}"/>
              </a:ext>
            </a:extLst>
          </p:cNvPr>
          <p:cNvSpPr txBox="1"/>
          <p:nvPr/>
        </p:nvSpPr>
        <p:spPr>
          <a:xfrm>
            <a:off x="11387142" y="10742608"/>
            <a:ext cx="8712202" cy="566735"/>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6F9E60D-6D4A-4B80-AFA6-F4AB7376D074}" type="slidenum">
              <a:t>7</a:t>
            </a:fld>
            <a:endParaRPr lang="en-US" sz="1200" b="0" i="0" u="none" strike="noStrike" kern="0" cap="none" spc="0" baseline="0">
              <a:solidFill>
                <a:srgbClr val="000000"/>
              </a:solidFill>
              <a:uFillTx/>
              <a:latin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59563" y="1414463"/>
            <a:ext cx="6784975" cy="3816350"/>
          </a:xfrm>
        </p:spPr>
      </p:sp>
      <p:sp>
        <p:nvSpPr>
          <p:cNvPr id="3" name="Notes Placeholder 2"/>
          <p:cNvSpPr>
            <a:spLocks noGrp="1"/>
          </p:cNvSpPr>
          <p:nvPr>
            <p:ph type="body" idx="1"/>
          </p:nvPr>
        </p:nvSpPr>
        <p:spPr/>
        <p:txBody>
          <a:bodyPr/>
          <a:lstStyle/>
          <a:p>
            <a:r>
              <a:rPr lang="en-GB" dirty="0" smtClean="0"/>
              <a:t>We undertook a literature review of the</a:t>
            </a:r>
            <a:r>
              <a:rPr lang="en-GB" baseline="0" dirty="0" smtClean="0"/>
              <a:t> relationships and pathways linking education to health, well-being and equity. </a:t>
            </a:r>
          </a:p>
          <a:p>
            <a:endParaRPr lang="en-GB" baseline="0" dirty="0" smtClean="0"/>
          </a:p>
          <a:p>
            <a:r>
              <a:rPr lang="en-GB" baseline="0" dirty="0" smtClean="0"/>
              <a:t>We found that there are 3 broad pathways which I’ll show in the next slide – work and income; psycho-social environment; health knowledge, literacy and behaviours. These are interconnected pathways, influenced by many factors. </a:t>
            </a:r>
          </a:p>
          <a:p>
            <a:endParaRPr lang="en-GB" baseline="0" dirty="0" smtClean="0"/>
          </a:p>
          <a:p>
            <a:r>
              <a:rPr lang="en-GB" baseline="0" dirty="0" smtClean="0"/>
              <a:t>The literature looks very much at ATTAINMENT - the level of education obtained or years in education and grades rather than mot holistically – quality of education, life skills and knowledge, emotional and social well-being etc. </a:t>
            </a:r>
          </a:p>
          <a:p>
            <a:endParaRPr lang="en-GB" baseline="0" dirty="0" smtClean="0"/>
          </a:p>
          <a:p>
            <a:r>
              <a:rPr lang="en-GB" baseline="0" dirty="0" smtClean="0"/>
              <a:t>- Overall a very broad scope – chronic pain, </a:t>
            </a:r>
            <a:r>
              <a:rPr lang="en-GB" sz="1200" b="1" i="0" u="none" strike="noStrike" kern="1200" cap="none" spc="0" baseline="0" dirty="0" smtClean="0">
                <a:solidFill>
                  <a:srgbClr val="000000"/>
                </a:solidFill>
                <a:effectLst/>
                <a:uFillTx/>
                <a:latin typeface="Calibri"/>
              </a:rPr>
              <a:t>Musculoskeletal Conditions, social wellbeing, self-rated mental health </a:t>
            </a:r>
            <a:endParaRPr lang="en-GB" dirty="0"/>
          </a:p>
        </p:txBody>
      </p:sp>
      <p:sp>
        <p:nvSpPr>
          <p:cNvPr id="4" name="Slide Number Placeholder 3"/>
          <p:cNvSpPr>
            <a:spLocks noGrp="1"/>
          </p:cNvSpPr>
          <p:nvPr>
            <p:ph type="sldNum" sz="quarter" idx="10"/>
          </p:nvPr>
        </p:nvSpPr>
        <p:spPr/>
        <p:txBody>
          <a:bodyPr/>
          <a:lstStyle/>
          <a:p>
            <a:pPr lvl="0"/>
            <a:fld id="{62DA2D03-65A5-439B-A733-9E45F572B485}" type="slidenum">
              <a:rPr lang="en-GB" smtClean="0"/>
              <a:t>8</a:t>
            </a:fld>
            <a:endParaRPr lang="en-GB"/>
          </a:p>
        </p:txBody>
      </p:sp>
    </p:spTree>
    <p:extLst>
      <p:ext uri="{BB962C8B-B14F-4D97-AF65-F5344CB8AC3E}">
        <p14:creationId xmlns:p14="http://schemas.microsoft.com/office/powerpoint/2010/main" val="37156068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is</a:t>
            </a:r>
            <a:r>
              <a:rPr lang="en-GB" baseline="0" dirty="0" smtClean="0"/>
              <a:t> from a</a:t>
            </a:r>
            <a:r>
              <a:rPr lang="en-GB" dirty="0" smtClean="0"/>
              <a:t> model from one of the papers in the literature review – simplified diagram of the pathways</a:t>
            </a:r>
            <a:endParaRPr lang="en-GB" dirty="0"/>
          </a:p>
        </p:txBody>
      </p:sp>
      <p:sp>
        <p:nvSpPr>
          <p:cNvPr id="4" name="Slide Number Placeholder 3"/>
          <p:cNvSpPr>
            <a:spLocks noGrp="1"/>
          </p:cNvSpPr>
          <p:nvPr>
            <p:ph type="sldNum" sz="quarter" idx="10"/>
          </p:nvPr>
        </p:nvSpPr>
        <p:spPr/>
        <p:txBody>
          <a:bodyPr/>
          <a:lstStyle/>
          <a:p>
            <a:pPr lvl="0"/>
            <a:fld id="{62DA2D03-65A5-439B-A733-9E45F572B485}" type="slidenum">
              <a:rPr lang="en-GB" smtClean="0"/>
              <a:t>9</a:t>
            </a:fld>
            <a:endParaRPr lang="en-GB"/>
          </a:p>
        </p:txBody>
      </p:sp>
    </p:spTree>
    <p:extLst>
      <p:ext uri="{BB962C8B-B14F-4D97-AF65-F5344CB8AC3E}">
        <p14:creationId xmlns:p14="http://schemas.microsoft.com/office/powerpoint/2010/main" val="31440071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31B284-94F0-A70F-CBA2-B6FBD64AE8B7}"/>
              </a:ext>
            </a:extLst>
          </p:cNvPr>
          <p:cNvSpPr>
            <a:spLocks noGrp="1" noRot="1" noChangeAspect="1"/>
          </p:cNvSpPr>
          <p:nvPr>
            <p:ph type="sldImg"/>
          </p:nvPr>
        </p:nvSpPr>
        <p:spPr>
          <a:xfrm>
            <a:off x="6659563" y="1414463"/>
            <a:ext cx="6784975" cy="3816350"/>
          </a:xfrm>
        </p:spPr>
      </p:sp>
      <p:sp>
        <p:nvSpPr>
          <p:cNvPr id="3" name="Notes Placeholder 2">
            <a:extLst>
              <a:ext uri="{FF2B5EF4-FFF2-40B4-BE49-F238E27FC236}">
                <a16:creationId xmlns:a16="http://schemas.microsoft.com/office/drawing/2014/main" id="{D69DD57C-E817-1ABE-AB73-4D1D02AEF908}"/>
              </a:ext>
            </a:extLst>
          </p:cNvPr>
          <p:cNvSpPr txBox="1">
            <a:spLocks noGrp="1"/>
          </p:cNvSpPr>
          <p:nvPr>
            <p:ph type="body" sz="quarter" idx="1"/>
          </p:nvPr>
        </p:nvSpPr>
        <p:spPr/>
        <p:txBody>
          <a:bodyPr/>
          <a:lstStyle/>
          <a:p>
            <a:pPr marL="171450" lvl="0" indent="-171450">
              <a:buSzPct val="100000"/>
              <a:buChar char="-"/>
            </a:pPr>
            <a:r>
              <a:rPr lang="en-GB" dirty="0"/>
              <a:t>Future research should focus less on the individual level factors </a:t>
            </a:r>
            <a:r>
              <a:rPr lang="en-GB" dirty="0" smtClean="0"/>
              <a:t>(Specific grade or years in education) -&gt; Levels</a:t>
            </a:r>
            <a:r>
              <a:rPr lang="en-GB" baseline="0" dirty="0" smtClean="0"/>
              <a:t> of numeracy </a:t>
            </a:r>
            <a:r>
              <a:rPr lang="en-GB" baseline="0" smtClean="0"/>
              <a:t>and literacy; </a:t>
            </a:r>
            <a:r>
              <a:rPr lang="en-GB" smtClean="0"/>
              <a:t>quality </a:t>
            </a:r>
            <a:r>
              <a:rPr lang="en-GB" dirty="0"/>
              <a:t>of education and structural </a:t>
            </a:r>
            <a:r>
              <a:rPr lang="en-GB" dirty="0" smtClean="0"/>
              <a:t>factors</a:t>
            </a:r>
          </a:p>
          <a:p>
            <a:pPr marL="171450" lvl="0" indent="-171450">
              <a:buSzPct val="100000"/>
              <a:buChar char="-"/>
            </a:pPr>
            <a:endParaRPr lang="en-GB" dirty="0"/>
          </a:p>
          <a:p>
            <a:pPr marL="171450" lvl="0" indent="-171450">
              <a:buSzPct val="100000"/>
              <a:buChar char="-"/>
            </a:pPr>
            <a:r>
              <a:rPr lang="en-GB" dirty="0"/>
              <a:t>Education and achievement is contextual, historical and political (different from country to country even region to region</a:t>
            </a:r>
            <a:r>
              <a:rPr lang="en-GB" dirty="0" smtClean="0"/>
              <a:t>) – One</a:t>
            </a:r>
            <a:r>
              <a:rPr lang="en-GB" baseline="0" dirty="0" smtClean="0"/>
              <a:t> paper </a:t>
            </a:r>
            <a:r>
              <a:rPr lang="en-GB" dirty="0" smtClean="0"/>
              <a:t>suggests that education “may improve health and mortality less in Europe, where health care tends to be universal and economic inequality is generally lower” as compared to the United States, for example, where universal healthcare does not exist</a:t>
            </a:r>
          </a:p>
          <a:p>
            <a:pPr marL="171450" lvl="0" indent="-171450">
              <a:buSzPct val="100000"/>
              <a:buChar char="-"/>
            </a:pPr>
            <a:endParaRPr lang="en-GB" dirty="0"/>
          </a:p>
          <a:p>
            <a:pPr marL="171450" lvl="0" indent="-171450">
              <a:buSzPct val="100000"/>
              <a:buChar char="-"/>
            </a:pPr>
            <a:r>
              <a:rPr lang="en-GB" dirty="0"/>
              <a:t>While education provides opportunities and increase to opportunity to live a healthy life it can also perpetuate cycles of intergenerational and socio-economic </a:t>
            </a:r>
            <a:r>
              <a:rPr lang="en-GB" dirty="0" smtClean="0"/>
              <a:t>disadvantage</a:t>
            </a:r>
          </a:p>
          <a:p>
            <a:pPr marL="171450" lvl="0" indent="-171450">
              <a:buSzPct val="100000"/>
              <a:buChar char="-"/>
            </a:pPr>
            <a:endParaRPr lang="en-GB" dirty="0"/>
          </a:p>
          <a:p>
            <a:pPr marL="171450" lvl="0" indent="-171450">
              <a:buSzPct val="100000"/>
              <a:buChar char="-"/>
            </a:pPr>
            <a:r>
              <a:rPr lang="en-GB" dirty="0"/>
              <a:t>Lastly, the evidence shows there are ethnicity and gender differences in the effect of education on health </a:t>
            </a:r>
            <a:r>
              <a:rPr lang="en-GB" dirty="0" smtClean="0"/>
              <a:t>outcomes. A US study found differences in those</a:t>
            </a:r>
            <a:r>
              <a:rPr lang="en-GB" baseline="0" dirty="0" smtClean="0"/>
              <a:t> with Hispanic ethnicity compared to White Americans. </a:t>
            </a:r>
            <a:r>
              <a:rPr lang="en-GB" dirty="0" smtClean="0"/>
              <a:t>A study from Australia found that women with higher education might have better health because</a:t>
            </a:r>
            <a:r>
              <a:rPr lang="en-GB" baseline="0" dirty="0" smtClean="0"/>
              <a:t> they </a:t>
            </a:r>
            <a:r>
              <a:rPr lang="en-GB" dirty="0" smtClean="0"/>
              <a:t>invest more in healthier behaviours and social capital</a:t>
            </a:r>
            <a:endParaRPr lang="en-GB" dirty="0"/>
          </a:p>
        </p:txBody>
      </p:sp>
      <p:sp>
        <p:nvSpPr>
          <p:cNvPr id="4" name="Slide Number Placeholder 3">
            <a:extLst>
              <a:ext uri="{FF2B5EF4-FFF2-40B4-BE49-F238E27FC236}">
                <a16:creationId xmlns:a16="http://schemas.microsoft.com/office/drawing/2014/main" id="{8C7BAAD1-A6DA-9C75-C388-D46DE855D842}"/>
              </a:ext>
            </a:extLst>
          </p:cNvPr>
          <p:cNvSpPr txBox="1"/>
          <p:nvPr/>
        </p:nvSpPr>
        <p:spPr>
          <a:xfrm>
            <a:off x="11387142" y="10742608"/>
            <a:ext cx="8712202" cy="566735"/>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F5B7CE01-54A0-4632-BB73-542C56B2E35A}" type="slidenum">
              <a:t>11</a:t>
            </a:fld>
            <a:endParaRPr lang="en-US" sz="1200" b="0" i="0" u="none" strike="noStrike" kern="0" cap="none" spc="0" baseline="0">
              <a:solidFill>
                <a:srgbClr val="000000"/>
              </a:solidFill>
              <a:uFillTx/>
              <a:latin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D2DCCE-1301-4A7E-E446-5CB1BC4C58A8}"/>
              </a:ext>
            </a:extLst>
          </p:cNvPr>
          <p:cNvSpPr>
            <a:spLocks noGrp="1" noRot="1" noChangeAspect="1"/>
          </p:cNvSpPr>
          <p:nvPr>
            <p:ph type="sldImg"/>
          </p:nvPr>
        </p:nvSpPr>
        <p:spPr>
          <a:xfrm>
            <a:off x="6659563" y="1414463"/>
            <a:ext cx="6784975" cy="3816350"/>
          </a:xfrm>
        </p:spPr>
      </p:sp>
      <p:sp>
        <p:nvSpPr>
          <p:cNvPr id="3" name="Notes Placeholder 2">
            <a:extLst>
              <a:ext uri="{FF2B5EF4-FFF2-40B4-BE49-F238E27FC236}">
                <a16:creationId xmlns:a16="http://schemas.microsoft.com/office/drawing/2014/main" id="{08A9B39E-DCF1-0CF6-74F5-D595E8454745}"/>
              </a:ext>
            </a:extLst>
          </p:cNvPr>
          <p:cNvSpPr txBox="1">
            <a:spLocks noGrp="1"/>
          </p:cNvSpPr>
          <p:nvPr>
            <p:ph type="body" sz="quarter" idx="1"/>
          </p:nvPr>
        </p:nvSpPr>
        <p:spPr/>
        <p:txBody>
          <a:bodyPr/>
          <a:lstStyle/>
          <a:p>
            <a:pPr marL="0" marR="0" lvl="0" indent="0" algn="l" defTabSz="914400" rtl="0" fontAlgn="auto" hangingPunct="1">
              <a:spcBef>
                <a:spcPts val="0"/>
              </a:spcBef>
              <a:spcAft>
                <a:spcPts val="0"/>
              </a:spcAft>
              <a:buSzPct val="100000"/>
              <a:buFont typeface="Arial" pitchFamily="34"/>
              <a:buNone/>
              <a:tabLst>
                <a:tab pos="3678238" algn="l"/>
              </a:tabLst>
              <a:defRPr sz="1800" b="0" i="0" u="none" strike="noStrike" kern="0" cap="none" spc="0" baseline="0">
                <a:solidFill>
                  <a:srgbClr val="000000"/>
                </a:solidFill>
                <a:uFillTx/>
              </a:defRPr>
            </a:pPr>
            <a:r>
              <a:rPr lang="en-GB" sz="1200" kern="0" dirty="0">
                <a:solidFill>
                  <a:srgbClr val="002060"/>
                </a:solidFill>
                <a:latin typeface="Ubuntu-Light"/>
                <a:cs typeface="Ubuntu-Light"/>
              </a:rPr>
              <a:t>Device</a:t>
            </a:r>
            <a:r>
              <a:rPr lang="en-GB" sz="1200" b="0" i="0" u="none" strike="noStrike" kern="0" cap="none" spc="0" baseline="0" dirty="0">
                <a:solidFill>
                  <a:srgbClr val="002060"/>
                </a:solidFill>
                <a:uFillTx/>
                <a:latin typeface="Ubuntu-Light"/>
                <a:cs typeface="Ubuntu-Light"/>
              </a:rPr>
              <a:t> for learning about a </a:t>
            </a:r>
            <a:r>
              <a:rPr lang="en-GB" sz="1200" b="0" i="0" u="none" strike="noStrike" kern="0" cap="none" spc="0" baseline="0" dirty="0" smtClean="0">
                <a:solidFill>
                  <a:srgbClr val="002060"/>
                </a:solidFill>
                <a:uFillTx/>
                <a:latin typeface="Ubuntu-Light"/>
                <a:cs typeface="Ubuntu-Light"/>
              </a:rPr>
              <a:t>situation </a:t>
            </a:r>
            <a:r>
              <a:rPr lang="en-GB" sz="1200" b="0" i="0" u="none" strike="noStrike" kern="0" cap="none" spc="0" baseline="0" dirty="0">
                <a:solidFill>
                  <a:srgbClr val="002060"/>
                </a:solidFill>
                <a:uFillTx/>
                <a:latin typeface="Ubuntu-Light"/>
                <a:cs typeface="Ubuntu-Light"/>
              </a:rPr>
              <a:t>and </a:t>
            </a:r>
            <a:r>
              <a:rPr lang="en-GB" sz="1200" b="0" i="0" u="none" strike="noStrike" kern="0" cap="none" spc="0" baseline="0" dirty="0" smtClean="0">
                <a:solidFill>
                  <a:srgbClr val="002060"/>
                </a:solidFill>
                <a:uFillTx/>
                <a:latin typeface="Ubuntu-Light"/>
                <a:cs typeface="Ubuntu-Light"/>
              </a:rPr>
              <a:t>making improvements  + many different ways of doing system mapping – rich pictures, influence map, context map, network analysis or social network analysis- some of these involve mathematical modelling and specialised </a:t>
            </a:r>
            <a:r>
              <a:rPr lang="en-GB" sz="1200" b="0" i="0" u="none" strike="noStrike" kern="0" cap="none" spc="0" baseline="0" dirty="0" err="1" smtClean="0">
                <a:solidFill>
                  <a:srgbClr val="002060"/>
                </a:solidFill>
                <a:uFillTx/>
                <a:latin typeface="Ubuntu-Light"/>
                <a:cs typeface="Ubuntu-Light"/>
              </a:rPr>
              <a:t>softwares</a:t>
            </a:r>
            <a:endParaRPr lang="en-GB" sz="1200" b="0" i="0" u="none" strike="noStrike" kern="0" cap="none" spc="0" baseline="0" dirty="0" smtClean="0">
              <a:solidFill>
                <a:srgbClr val="002060"/>
              </a:solidFill>
              <a:uFillTx/>
              <a:latin typeface="Ubuntu-Light"/>
              <a:cs typeface="Ubuntu-Light"/>
            </a:endParaRPr>
          </a:p>
          <a:p>
            <a:pPr marL="0" marR="0" lvl="0" indent="0" algn="l" defTabSz="914400" rtl="0" fontAlgn="auto" hangingPunct="1">
              <a:spcBef>
                <a:spcPts val="0"/>
              </a:spcBef>
              <a:spcAft>
                <a:spcPts val="0"/>
              </a:spcAft>
              <a:buSzPct val="100000"/>
              <a:buFont typeface="Arial" pitchFamily="34"/>
              <a:buNone/>
              <a:tabLst>
                <a:tab pos="3678238" algn="l"/>
              </a:tabLst>
              <a:defRPr sz="1800" b="0" i="0" u="none" strike="noStrike" kern="0" cap="none" spc="0" baseline="0">
                <a:solidFill>
                  <a:srgbClr val="000000"/>
                </a:solidFill>
                <a:uFillTx/>
              </a:defRPr>
            </a:pPr>
            <a:endParaRPr lang="en-GB" sz="1200" b="0" i="0" u="none" strike="noStrike" kern="0" cap="none" spc="0" baseline="0" dirty="0" smtClean="0">
              <a:solidFill>
                <a:srgbClr val="002060"/>
              </a:solidFill>
              <a:uFillTx/>
              <a:latin typeface="Ubuntu-Light"/>
              <a:cs typeface="Ubuntu-Light"/>
            </a:endParaRPr>
          </a:p>
          <a:p>
            <a:pPr marL="0" marR="0" lvl="0" indent="0" algn="l" defTabSz="914400" rtl="0" fontAlgn="auto" hangingPunct="1">
              <a:spcBef>
                <a:spcPts val="0"/>
              </a:spcBef>
              <a:spcAft>
                <a:spcPts val="0"/>
              </a:spcAft>
              <a:buSzPct val="100000"/>
              <a:buFont typeface="Arial" pitchFamily="34"/>
              <a:buNone/>
              <a:tabLst>
                <a:tab pos="3678238" algn="l"/>
              </a:tabLst>
              <a:defRPr sz="1800" b="0" i="0" u="none" strike="noStrike" kern="0" cap="none" spc="0" baseline="0">
                <a:solidFill>
                  <a:srgbClr val="000000"/>
                </a:solidFill>
                <a:uFillTx/>
              </a:defRPr>
            </a:pPr>
            <a:r>
              <a:rPr lang="en-GB" sz="1200" b="0" i="0" u="none" strike="noStrike" kern="0" cap="none" spc="0" baseline="0" dirty="0" smtClean="0">
                <a:solidFill>
                  <a:srgbClr val="002060"/>
                </a:solidFill>
                <a:uFillTx/>
                <a:latin typeface="Ubuntu-Light"/>
                <a:cs typeface="Ubuntu-Light"/>
              </a:rPr>
              <a:t>A collection of tools and methods</a:t>
            </a:r>
            <a:endParaRPr lang="en-GB" sz="1200" b="0" i="0" u="none" strike="noStrike" kern="0" cap="none" spc="0" baseline="0" dirty="0">
              <a:solidFill>
                <a:srgbClr val="002060"/>
              </a:solidFill>
              <a:uFillTx/>
              <a:latin typeface="Ubuntu-Light"/>
              <a:cs typeface="Ubuntu-Light"/>
            </a:endParaRPr>
          </a:p>
          <a:p>
            <a:endParaRPr lang="en-GB" sz="1200" b="0" i="0" u="none" strike="noStrike" kern="0" cap="none" spc="0" baseline="0" dirty="0">
              <a:solidFill>
                <a:srgbClr val="002060"/>
              </a:solidFill>
              <a:uFillTx/>
              <a:latin typeface="Ubuntu-Light"/>
              <a:cs typeface="Ubuntu-Light"/>
            </a:endParaRPr>
          </a:p>
          <a:p>
            <a:r>
              <a:rPr lang="en-GB" sz="1200" b="0" i="0" u="none" strike="noStrike" kern="0" cap="none" spc="0" baseline="0" dirty="0">
                <a:solidFill>
                  <a:srgbClr val="002060"/>
                </a:solidFill>
                <a:uFillTx/>
                <a:latin typeface="Ubuntu-Light"/>
                <a:cs typeface="Ubuntu-Light"/>
              </a:rPr>
              <a:t>Participatory systems mapping</a:t>
            </a:r>
            <a:r>
              <a:rPr lang="en-GB" sz="1200" b="0" i="0" u="none" strike="noStrike" kern="0" cap="none" spc="0" baseline="30000" dirty="0">
                <a:solidFill>
                  <a:srgbClr val="002060"/>
                </a:solidFill>
                <a:uFillTx/>
                <a:latin typeface="Ubuntu-Light"/>
                <a:cs typeface="Ubuntu-Light"/>
              </a:rPr>
              <a:t>2</a:t>
            </a:r>
            <a:r>
              <a:rPr lang="en-GB" sz="1200" b="0" i="0" u="none" strike="noStrike" kern="0" cap="none" spc="0" baseline="0" dirty="0">
                <a:solidFill>
                  <a:srgbClr val="002060"/>
                </a:solidFill>
                <a:uFillTx/>
                <a:latin typeface="Ubuntu-Light"/>
                <a:cs typeface="Ubuntu-Light"/>
              </a:rPr>
              <a:t> is a way of developing a shared mental model with others </a:t>
            </a:r>
            <a:r>
              <a:rPr lang="en-GB" sz="1200" b="0" i="0" u="none" strike="noStrike" kern="0" cap="none" spc="0" baseline="0" dirty="0" smtClean="0">
                <a:solidFill>
                  <a:srgbClr val="002060"/>
                </a:solidFill>
                <a:uFillTx/>
                <a:latin typeface="Ubuntu-Light"/>
                <a:cs typeface="Ubuntu-Light"/>
              </a:rPr>
              <a:t>using </a:t>
            </a:r>
            <a:r>
              <a:rPr lang="en-GB" sz="1200" b="0" i="0" u="none" strike="noStrike" kern="0" cap="none" spc="0" baseline="0" dirty="0">
                <a:solidFill>
                  <a:srgbClr val="002060"/>
                </a:solidFill>
                <a:uFillTx/>
                <a:latin typeface="Ubuntu-Light"/>
                <a:cs typeface="Ubuntu-Light"/>
              </a:rPr>
              <a:t>causal loop </a:t>
            </a:r>
            <a:r>
              <a:rPr lang="en-GB" sz="1200" b="0" i="0" u="none" strike="noStrike" kern="0" cap="none" spc="0" baseline="0" dirty="0" smtClean="0">
                <a:solidFill>
                  <a:srgbClr val="002060"/>
                </a:solidFill>
                <a:uFillTx/>
                <a:latin typeface="Ubuntu-Light"/>
                <a:cs typeface="Ubuntu-Light"/>
              </a:rPr>
              <a:t>diagramming. So you typically develop the map with partners and stakeholders, or if it’s an internal thing you could develop it with your team</a:t>
            </a:r>
            <a:endParaRPr lang="en-GB" sz="1200" b="0" i="0" u="none" strike="noStrike" kern="0" cap="none" spc="0" baseline="0" dirty="0">
              <a:solidFill>
                <a:srgbClr val="002060"/>
              </a:solidFill>
              <a:uFillTx/>
              <a:latin typeface="Ubuntu-Light"/>
              <a:cs typeface="Ubuntu-Light"/>
            </a:endParaRPr>
          </a:p>
          <a:p>
            <a:endParaRPr lang="en-GB" sz="1200" b="0" i="0" u="none" strike="noStrike" kern="0" cap="none" spc="0" baseline="0" dirty="0">
              <a:solidFill>
                <a:srgbClr val="002060"/>
              </a:solidFill>
              <a:uFillTx/>
              <a:latin typeface="Ubuntu-Ligh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0" cap="none" spc="0" baseline="0" dirty="0">
                <a:solidFill>
                  <a:srgbClr val="002060"/>
                </a:solidFill>
                <a:uFillTx/>
                <a:latin typeface="Ubuntu-Light"/>
                <a:cs typeface="Ubuntu-Light"/>
              </a:rPr>
              <a:t>What’s in the map and external (environment) is based on boundary </a:t>
            </a:r>
            <a:r>
              <a:rPr lang="en-GB" sz="1200" b="0" i="0" u="none" strike="noStrike" kern="0" cap="none" spc="0" baseline="0" dirty="0" smtClean="0">
                <a:solidFill>
                  <a:srgbClr val="002060"/>
                </a:solidFill>
                <a:uFillTx/>
                <a:latin typeface="Ubuntu-Light"/>
                <a:cs typeface="Ubuntu-Light"/>
              </a:rPr>
              <a:t>judgements – what’s within the scope of your map and what’s out of scope</a:t>
            </a:r>
            <a:endParaRPr lang="en-GB" sz="1200" b="0" i="0" u="none" strike="noStrike" kern="0" cap="none" spc="-10" baseline="0" dirty="0">
              <a:solidFill>
                <a:srgbClr val="002060"/>
              </a:solidFill>
              <a:uFillTx/>
              <a:latin typeface="Ubuntu-Light"/>
              <a:cs typeface="Ubuntu-Light"/>
            </a:endParaRPr>
          </a:p>
          <a:p>
            <a:endParaRPr lang="en-GB" dirty="0"/>
          </a:p>
        </p:txBody>
      </p:sp>
      <p:sp>
        <p:nvSpPr>
          <p:cNvPr id="4" name="Slide Number Placeholder 3">
            <a:extLst>
              <a:ext uri="{FF2B5EF4-FFF2-40B4-BE49-F238E27FC236}">
                <a16:creationId xmlns:a16="http://schemas.microsoft.com/office/drawing/2014/main" id="{7B97FFA9-CAF9-7575-1D05-950F167A2F16}"/>
              </a:ext>
            </a:extLst>
          </p:cNvPr>
          <p:cNvSpPr txBox="1"/>
          <p:nvPr/>
        </p:nvSpPr>
        <p:spPr>
          <a:xfrm>
            <a:off x="11387142" y="10742608"/>
            <a:ext cx="8712202" cy="566735"/>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7AE12D58-0FEA-4108-8FD8-624B2A0FE62D}" type="slidenum">
              <a:t>12</a:t>
            </a:fld>
            <a:endParaRPr lang="en-US" sz="1200" b="0" i="0" u="none" strike="noStrike" kern="0" cap="none" spc="0" baseline="0">
              <a:solidFill>
                <a:srgbClr val="000000"/>
              </a:solidFill>
              <a:uFillTx/>
              <a:latin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18" Type="http://schemas.openxmlformats.org/officeDocument/2006/relationships/image" Target="../media/image20.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17" Type="http://schemas.openxmlformats.org/officeDocument/2006/relationships/image" Target="../media/image19.png"/><Relationship Id="rId2" Type="http://schemas.openxmlformats.org/officeDocument/2006/relationships/image" Target="../media/image4.png"/><Relationship Id="rId16" Type="http://schemas.openxmlformats.org/officeDocument/2006/relationships/image" Target="../media/image18.png"/><Relationship Id="rId20" Type="http://schemas.openxmlformats.org/officeDocument/2006/relationships/image" Target="../media/image22.png"/><Relationship Id="rId1" Type="http://schemas.openxmlformats.org/officeDocument/2006/relationships/slideMaster" Target="../slideMasters/slideMaster1.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png"/><Relationship Id="rId10" Type="http://schemas.openxmlformats.org/officeDocument/2006/relationships/image" Target="../media/image12.png"/><Relationship Id="rId19" Type="http://schemas.openxmlformats.org/officeDocument/2006/relationships/image" Target="../media/image21.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68950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7721087"/>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7">
            <a:extLst>
              <a:ext uri="{FF2B5EF4-FFF2-40B4-BE49-F238E27FC236}">
                <a16:creationId xmlns:a16="http://schemas.microsoft.com/office/drawing/2014/main" id="{F35BA83C-5FE4-97D7-EEF0-65EF14C02A0D}"/>
              </a:ext>
            </a:extLst>
          </p:cNvPr>
          <p:cNvSpPr txBox="1">
            <a:spLocks noGrp="1"/>
          </p:cNvSpPr>
          <p:nvPr>
            <p:ph type="sldNum" sz="quarter" idx="8"/>
          </p:nvPr>
        </p:nvSpPr>
        <p:spPr/>
        <p:txBody>
          <a:bodyPr/>
          <a:lstStyle>
            <a:lvl1pPr>
              <a:defRPr/>
            </a:lvl1pPr>
          </a:lstStyle>
          <a:p>
            <a:pPr lvl="0"/>
            <a:fld id="{A44A7E06-4CE1-4F38-A14B-1D27D9253E2F}" type="slidenum">
              <a:t>‹#›</a:t>
            </a:fld>
            <a:endParaRPr lang="en-GB"/>
          </a:p>
        </p:txBody>
      </p:sp>
    </p:spTree>
    <p:extLst>
      <p:ext uri="{BB962C8B-B14F-4D97-AF65-F5344CB8AC3E}">
        <p14:creationId xmlns:p14="http://schemas.microsoft.com/office/powerpoint/2010/main" val="28318896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sp>
        <p:nvSpPr>
          <p:cNvPr id="2" name="Text Placeholder 10">
            <a:extLst>
              <a:ext uri="{FF2B5EF4-FFF2-40B4-BE49-F238E27FC236}">
                <a16:creationId xmlns:a16="http://schemas.microsoft.com/office/drawing/2014/main" id="{89E0B3CA-ACF6-3396-C519-89F8BEAC331B}"/>
              </a:ext>
            </a:extLst>
          </p:cNvPr>
          <p:cNvSpPr txBox="1">
            <a:spLocks noGrp="1"/>
          </p:cNvSpPr>
          <p:nvPr>
            <p:ph type="body" idx="4294967295"/>
          </p:nvPr>
        </p:nvSpPr>
        <p:spPr>
          <a:xfrm>
            <a:off x="10236195" y="2601888"/>
            <a:ext cx="5830507" cy="565464"/>
          </a:xfrm>
        </p:spPr>
        <p:txBody>
          <a:bodyPr/>
          <a:lstStyle>
            <a:lvl1pPr>
              <a:defRPr sz="3200">
                <a:solidFill>
                  <a:srgbClr val="F43882"/>
                </a:solidFill>
              </a:defRPr>
            </a:lvl1pPr>
          </a:lstStyle>
          <a:p>
            <a:pPr lvl="0"/>
            <a:r>
              <a:rPr lang="en-US"/>
              <a:t>Click to edit Master text styles</a:t>
            </a:r>
          </a:p>
        </p:txBody>
      </p:sp>
      <p:sp>
        <p:nvSpPr>
          <p:cNvPr id="3" name="Content Placeholder 13">
            <a:extLst>
              <a:ext uri="{FF2B5EF4-FFF2-40B4-BE49-F238E27FC236}">
                <a16:creationId xmlns:a16="http://schemas.microsoft.com/office/drawing/2014/main" id="{B3A7E0EA-69DE-FFCC-0C0D-602C3D224224}"/>
              </a:ext>
            </a:extLst>
          </p:cNvPr>
          <p:cNvSpPr txBox="1">
            <a:spLocks noGrp="1"/>
          </p:cNvSpPr>
          <p:nvPr>
            <p:ph idx="4294967295"/>
          </p:nvPr>
        </p:nvSpPr>
        <p:spPr>
          <a:xfrm>
            <a:off x="1004889" y="3535363"/>
            <a:ext cx="9047165" cy="6257925"/>
          </a:xfrm>
        </p:spPr>
        <p:txBody>
          <a:bodyPr/>
          <a:lstStyle>
            <a:lvl1pPr>
              <a:defRPr/>
            </a:lvl1pPr>
            <a:lvl2pPr marL="457200" indent="0">
              <a:lnSpc>
                <a:spcPct val="100000"/>
              </a:lnSpc>
              <a:spcBef>
                <a:spcPts val="0"/>
              </a:spcBef>
              <a:buNone/>
              <a:defRPr sz="1800" kern="0">
                <a:solidFill>
                  <a:srgbClr val="7F7F7F"/>
                </a:solidFill>
              </a:defRPr>
            </a:lvl2pPr>
            <a:lvl3pPr marL="914400" indent="0">
              <a:lnSpc>
                <a:spcPct val="100000"/>
              </a:lnSpc>
              <a:spcBef>
                <a:spcPts val="0"/>
              </a:spcBef>
              <a:buNone/>
              <a:defRPr sz="1800" kern="0">
                <a:solidFill>
                  <a:srgbClr val="7F7F7F"/>
                </a:solidFill>
              </a:defRPr>
            </a:lvl3pPr>
            <a:lvl4pPr marL="1371600" indent="0">
              <a:lnSpc>
                <a:spcPct val="100000"/>
              </a:lnSpc>
              <a:spcBef>
                <a:spcPts val="0"/>
              </a:spcBef>
              <a:buNone/>
              <a:defRPr kern="0">
                <a:solidFill>
                  <a:srgbClr val="7F7F7F"/>
                </a:solidFill>
              </a:defRPr>
            </a:lvl4pPr>
            <a:lvl5pPr marL="1828800" indent="0">
              <a:lnSpc>
                <a:spcPct val="100000"/>
              </a:lnSpc>
              <a:spcBef>
                <a:spcPts val="0"/>
              </a:spcBef>
              <a:buNone/>
              <a:defRPr kern="0">
                <a:solidFill>
                  <a:srgbClr val="7F7F7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15">
            <a:extLst>
              <a:ext uri="{FF2B5EF4-FFF2-40B4-BE49-F238E27FC236}">
                <a16:creationId xmlns:a16="http://schemas.microsoft.com/office/drawing/2014/main" id="{EE6C1515-1560-BE35-BA50-C4585F34480A}"/>
              </a:ext>
            </a:extLst>
          </p:cNvPr>
          <p:cNvSpPr txBox="1">
            <a:spLocks noGrp="1"/>
          </p:cNvSpPr>
          <p:nvPr>
            <p:ph idx="4294967295"/>
          </p:nvPr>
        </p:nvSpPr>
        <p:spPr>
          <a:xfrm>
            <a:off x="10236195" y="3535363"/>
            <a:ext cx="9223379" cy="6257897"/>
          </a:xfrm>
        </p:spPr>
        <p:txBody>
          <a:bodyPr/>
          <a:lstStyle>
            <a:lvl1pPr>
              <a:defRPr/>
            </a:lvl1pPr>
            <a:lvl2pPr marL="457200" indent="0">
              <a:lnSpc>
                <a:spcPct val="100000"/>
              </a:lnSpc>
              <a:spcBef>
                <a:spcPts val="0"/>
              </a:spcBef>
              <a:buNone/>
              <a:defRPr sz="1800" kern="0">
                <a:solidFill>
                  <a:srgbClr val="7F7F7F"/>
                </a:solidFill>
              </a:defRPr>
            </a:lvl2pPr>
            <a:lvl3pPr marL="914400" indent="0">
              <a:lnSpc>
                <a:spcPct val="100000"/>
              </a:lnSpc>
              <a:spcBef>
                <a:spcPts val="0"/>
              </a:spcBef>
              <a:buNone/>
              <a:defRPr sz="1800" kern="0">
                <a:solidFill>
                  <a:srgbClr val="7F7F7F"/>
                </a:solidFill>
              </a:defRPr>
            </a:lvl3pPr>
            <a:lvl4pPr marL="1371600" indent="0">
              <a:lnSpc>
                <a:spcPct val="100000"/>
              </a:lnSpc>
              <a:spcBef>
                <a:spcPts val="0"/>
              </a:spcBef>
              <a:buNone/>
              <a:defRPr kern="0">
                <a:solidFill>
                  <a:srgbClr val="7F7F7F"/>
                </a:solidFill>
              </a:defRPr>
            </a:lvl4pPr>
            <a:lvl5pPr marL="1828800" indent="0">
              <a:lnSpc>
                <a:spcPct val="100000"/>
              </a:lnSpc>
              <a:spcBef>
                <a:spcPts val="0"/>
              </a:spcBef>
              <a:buNone/>
              <a:defRPr kern="0">
                <a:solidFill>
                  <a:srgbClr val="7F7F7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18">
            <a:extLst>
              <a:ext uri="{FF2B5EF4-FFF2-40B4-BE49-F238E27FC236}">
                <a16:creationId xmlns:a16="http://schemas.microsoft.com/office/drawing/2014/main" id="{CFC0B798-C23A-F379-53DF-2E0267BD182F}"/>
              </a:ext>
            </a:extLst>
          </p:cNvPr>
          <p:cNvSpPr txBox="1">
            <a:spLocks noGrp="1"/>
          </p:cNvSpPr>
          <p:nvPr>
            <p:ph type="body" idx="4294967295"/>
          </p:nvPr>
        </p:nvSpPr>
        <p:spPr>
          <a:xfrm>
            <a:off x="10236195" y="1384328"/>
            <a:ext cx="9525003" cy="923333"/>
          </a:xfrm>
        </p:spPr>
        <p:txBody>
          <a:bodyPr/>
          <a:lstStyle>
            <a:lvl1pPr>
              <a:defRPr sz="6000" b="1">
                <a:solidFill>
                  <a:srgbClr val="315083"/>
                </a:solidFill>
                <a:latin typeface="Ubuntu"/>
                <a:cs typeface="Ubuntu"/>
              </a:defRPr>
            </a:lvl1pPr>
          </a:lstStyle>
          <a:p>
            <a:pPr lvl="0"/>
            <a:r>
              <a:rPr lang="en-US"/>
              <a:t>Click to edit</a:t>
            </a:r>
          </a:p>
        </p:txBody>
      </p:sp>
    </p:spTree>
    <p:extLst>
      <p:ext uri="{BB962C8B-B14F-4D97-AF65-F5344CB8AC3E}">
        <p14:creationId xmlns:p14="http://schemas.microsoft.com/office/powerpoint/2010/main" val="361649553"/>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rgbClr val="FFFFFF"/>
        </a:solidFill>
        <a:effectLst/>
      </p:bgPr>
    </p:bg>
    <p:spTree>
      <p:nvGrpSpPr>
        <p:cNvPr id="1" name=""/>
        <p:cNvGrpSpPr/>
        <p:nvPr/>
      </p:nvGrpSpPr>
      <p:grpSpPr>
        <a:xfrm>
          <a:off x="0" y="0"/>
          <a:ext cx="0" cy="0"/>
          <a:chOff x="0" y="0"/>
          <a:chExt cx="0" cy="0"/>
        </a:xfrm>
      </p:grpSpPr>
      <p:pic>
        <p:nvPicPr>
          <p:cNvPr id="2" name="bg object 16">
            <a:extLst>
              <a:ext uri="{FF2B5EF4-FFF2-40B4-BE49-F238E27FC236}">
                <a16:creationId xmlns:a16="http://schemas.microsoft.com/office/drawing/2014/main" id="{76659912-EA7D-A8D5-5BD3-8B1C705443A7}"/>
              </a:ext>
            </a:extLst>
          </p:cNvPr>
          <p:cNvPicPr>
            <a:picLocks noChangeAspect="1"/>
          </p:cNvPicPr>
          <p:nvPr/>
        </p:nvPicPr>
        <p:blipFill>
          <a:blip r:embed="rId2"/>
          <a:stretch>
            <a:fillRect/>
          </a:stretch>
        </p:blipFill>
        <p:spPr>
          <a:xfrm>
            <a:off x="0" y="0"/>
            <a:ext cx="20104098" cy="11308558"/>
          </a:xfrm>
          <a:prstGeom prst="rect">
            <a:avLst/>
          </a:prstGeom>
          <a:noFill/>
          <a:ln cap="flat">
            <a:noFill/>
          </a:ln>
        </p:spPr>
      </p:pic>
      <p:sp>
        <p:nvSpPr>
          <p:cNvPr id="3" name="bg object 17">
            <a:extLst>
              <a:ext uri="{FF2B5EF4-FFF2-40B4-BE49-F238E27FC236}">
                <a16:creationId xmlns:a16="http://schemas.microsoft.com/office/drawing/2014/main" id="{66881E01-70A7-A890-6705-04F4987D15C9}"/>
              </a:ext>
            </a:extLst>
          </p:cNvPr>
          <p:cNvSpPr/>
          <p:nvPr/>
        </p:nvSpPr>
        <p:spPr>
          <a:xfrm>
            <a:off x="1245568" y="1164680"/>
            <a:ext cx="833118" cy="833118"/>
          </a:xfrm>
          <a:custGeom>
            <a:avLst/>
            <a:gdLst>
              <a:gd name="f0" fmla="val w"/>
              <a:gd name="f1" fmla="val h"/>
              <a:gd name="f2" fmla="val 0"/>
              <a:gd name="f3" fmla="val 833119"/>
              <a:gd name="f4" fmla="val 302158"/>
              <a:gd name="f5" fmla="val 832662"/>
              <a:gd name="f6" fmla="val 298348"/>
              <a:gd name="f7" fmla="val 818870"/>
              <a:gd name="f8" fmla="val 295554"/>
              <a:gd name="f9" fmla="val 804684"/>
              <a:gd name="f10" fmla="val 293852"/>
              <a:gd name="f11" fmla="val 790143"/>
              <a:gd name="f12" fmla="val 293268"/>
              <a:gd name="f13" fmla="val 775284"/>
              <a:gd name="f14" fmla="val 767295"/>
              <a:gd name="f15" fmla="val 293725"/>
              <a:gd name="f16" fmla="val 759434"/>
              <a:gd name="f17" fmla="val 294690"/>
              <a:gd name="f18" fmla="val 751674"/>
              <a:gd name="f19" fmla="val 246976"/>
              <a:gd name="f20" fmla="val 730224"/>
              <a:gd name="f21" fmla="val 203263"/>
              <a:gd name="f22" fmla="val 702246"/>
              <a:gd name="f23" fmla="val 164198"/>
              <a:gd name="f24" fmla="val 668388"/>
              <a:gd name="f25" fmla="val 130403"/>
              <a:gd name="f26" fmla="val 629259"/>
              <a:gd name="f27" fmla="val 102476"/>
              <a:gd name="f28" fmla="val 585508"/>
              <a:gd name="f29" fmla="val 81064"/>
              <a:gd name="f30" fmla="val 537756"/>
              <a:gd name="f31" fmla="val 73647"/>
              <a:gd name="f32" fmla="val 538632"/>
              <a:gd name="f33" fmla="val 66065"/>
              <a:gd name="f34" fmla="val 538848"/>
              <a:gd name="f35" fmla="val 58432"/>
              <a:gd name="f36" fmla="val 43281"/>
              <a:gd name="f37" fmla="val 538264"/>
              <a:gd name="f38" fmla="val 28460"/>
              <a:gd name="f39" fmla="val 536536"/>
              <a:gd name="f40" fmla="val 14008"/>
              <a:gd name="f41" fmla="val 533666"/>
              <a:gd name="f42" fmla="val 529717"/>
              <a:gd name="f43" fmla="val 16027"/>
              <a:gd name="f44" fmla="val 577469"/>
              <a:gd name="f45" fmla="val 37299"/>
              <a:gd name="f46" fmla="val 622566"/>
              <a:gd name="f47" fmla="val 63436"/>
              <a:gd name="f48" fmla="val 664629"/>
              <a:gd name="f49" fmla="val 94094"/>
              <a:gd name="f50" fmla="val 703275"/>
              <a:gd name="f51" fmla="val 128879"/>
              <a:gd name="f52" fmla="val 738162"/>
              <a:gd name="f53" fmla="val 167449"/>
              <a:gd name="f54" fmla="val 768908"/>
              <a:gd name="f55" fmla="val 209423"/>
              <a:gd name="f56" fmla="val 795159"/>
              <a:gd name="f57" fmla="val 254457"/>
              <a:gd name="f58" fmla="val 816533"/>
              <a:gd name="f59" fmla="val 303149"/>
              <a:gd name="f60" fmla="val 255384"/>
              <a:gd name="f61" fmla="val 210286"/>
              <a:gd name="f62" fmla="val 168236"/>
              <a:gd name="f63" fmla="val 129578"/>
              <a:gd name="f64" fmla="val 94081"/>
              <a:gd name="f65" fmla="val 94691"/>
              <a:gd name="f66" fmla="val 128866"/>
              <a:gd name="f67" fmla="val 63944"/>
              <a:gd name="f68" fmla="val 167436"/>
              <a:gd name="f69" fmla="val 37706"/>
              <a:gd name="f70" fmla="val 16332"/>
              <a:gd name="f71" fmla="val 254444"/>
              <a:gd name="f72" fmla="val 190"/>
              <a:gd name="f73" fmla="val 302145"/>
              <a:gd name="f74" fmla="val 13982"/>
              <a:gd name="f75" fmla="val 298335"/>
              <a:gd name="f76" fmla="val 28168"/>
              <a:gd name="f77" fmla="val 295541"/>
              <a:gd name="f78" fmla="val 42710"/>
              <a:gd name="f79" fmla="val 293827"/>
              <a:gd name="f80" fmla="val 57569"/>
              <a:gd name="f81" fmla="val 293255"/>
              <a:gd name="f82" fmla="val 65582"/>
              <a:gd name="f83" fmla="val 73431"/>
              <a:gd name="f84" fmla="val 293712"/>
              <a:gd name="f85" fmla="val 81191"/>
              <a:gd name="f86" fmla="val 294678"/>
              <a:gd name="f87" fmla="val 102654"/>
              <a:gd name="f88" fmla="val 246951"/>
              <a:gd name="f89" fmla="val 130619"/>
              <a:gd name="f90" fmla="val 203250"/>
              <a:gd name="f91" fmla="val 164477"/>
              <a:gd name="f92" fmla="val 203606"/>
              <a:gd name="f93" fmla="val 130390"/>
              <a:gd name="f94" fmla="val 247345"/>
              <a:gd name="f95" fmla="val 295109"/>
              <a:gd name="f96" fmla="val 294208"/>
              <a:gd name="f97" fmla="val 293979"/>
              <a:gd name="f98" fmla="val 66078"/>
              <a:gd name="f99" fmla="val 58407"/>
              <a:gd name="f100" fmla="val 294576"/>
              <a:gd name="f101" fmla="val 43268"/>
              <a:gd name="f102" fmla="val 296316"/>
              <a:gd name="f103" fmla="val 28448"/>
              <a:gd name="f104" fmla="val 299186"/>
              <a:gd name="f105" fmla="val 832675"/>
              <a:gd name="f106" fmla="val 530682"/>
              <a:gd name="f107" fmla="val 818896"/>
              <a:gd name="f108" fmla="val 534504"/>
              <a:gd name="f109" fmla="val 804710"/>
              <a:gd name="f110" fmla="val 537298"/>
              <a:gd name="f111" fmla="val 790155"/>
              <a:gd name="f112" fmla="val 539000"/>
              <a:gd name="f113" fmla="val 775296"/>
              <a:gd name="f114" fmla="val 539572"/>
              <a:gd name="f115" fmla="val 759421"/>
              <a:gd name="f116" fmla="val 539140"/>
              <a:gd name="f117" fmla="val 751687"/>
              <a:gd name="f118" fmla="val 538149"/>
              <a:gd name="f119" fmla="val 730211"/>
              <a:gd name="f120" fmla="val 585876"/>
              <a:gd name="f121" fmla="val 629589"/>
              <a:gd name="f122" fmla="val 668655"/>
              <a:gd name="f123" fmla="val 629272"/>
              <a:gd name="f124" fmla="val 702462"/>
              <a:gd name="f125" fmla="val 585520"/>
              <a:gd name="f126" fmla="val 730377"/>
              <a:gd name="f127" fmla="val 537781"/>
              <a:gd name="f128" fmla="val 751789"/>
              <a:gd name="f129" fmla="val 538657"/>
              <a:gd name="f130" fmla="val 759206"/>
              <a:gd name="f131" fmla="val 804405"/>
              <a:gd name="f132" fmla="val 529742"/>
              <a:gd name="f133" fmla="val 832853"/>
              <a:gd name="f134" fmla="val 577494"/>
              <a:gd name="f135" fmla="val 816825"/>
              <a:gd name="f136" fmla="val 622579"/>
              <a:gd name="f137" fmla="val 795566"/>
              <a:gd name="f138" fmla="val 664641"/>
              <a:gd name="f139" fmla="val 769416"/>
              <a:gd name="f140" fmla="val 703287"/>
              <a:gd name="f141" fmla="val 738771"/>
              <a:gd name="f142" fmla="val 738174"/>
              <a:gd name="f143" fmla="val 703973"/>
              <a:gd name="f144" fmla="val 768921"/>
              <a:gd name="f145" fmla="val 665403"/>
              <a:gd name="f146" fmla="val 623430"/>
              <a:gd name="f147" fmla="val 578396"/>
              <a:gd name="f148" fmla="val 832878"/>
              <a:gd name="f149" fmla="val 303110"/>
              <a:gd name="f150" fmla="val 816838"/>
              <a:gd name="f151" fmla="val 255358"/>
              <a:gd name="f152" fmla="val 210273"/>
              <a:gd name="f153" fmla="val 769429"/>
              <a:gd name="f154" fmla="val 168211"/>
              <a:gd name="f155" fmla="val 129565"/>
              <a:gd name="f156" fmla="val 578408"/>
              <a:gd name="f157" fmla="val 530694"/>
              <a:gd name="f158" fmla="val 534517"/>
              <a:gd name="f159" fmla="val 13970"/>
              <a:gd name="f160" fmla="val 537311"/>
              <a:gd name="f161" fmla="val 28155"/>
              <a:gd name="f162" fmla="val 539026"/>
              <a:gd name="f163" fmla="val 539597"/>
              <a:gd name="f164" fmla="val 57556"/>
              <a:gd name="f165" fmla="val 65557"/>
              <a:gd name="f166" fmla="val 73418"/>
              <a:gd name="f167" fmla="val 538187"/>
              <a:gd name="f168" fmla="val 81178"/>
              <a:gd name="f169" fmla="val 585901"/>
              <a:gd name="f170" fmla="val 102641"/>
              <a:gd name="f171" fmla="val 629602"/>
              <a:gd name="f172" fmla="val 130606"/>
              <a:gd name="f173" fmla="val 668667"/>
              <a:gd name="f174" fmla="val 164465"/>
              <a:gd name="f175" fmla="val 203581"/>
              <a:gd name="f176" fmla="val 247319"/>
              <a:gd name="f177" fmla="val 295071"/>
              <a:gd name="f178" fmla="val 294182"/>
              <a:gd name="f179" fmla="val 774446"/>
              <a:gd name="f180" fmla="val 789584"/>
              <a:gd name="f181" fmla="val 818845"/>
              <a:gd name="f182" fmla="val 299173"/>
              <a:gd name="f183" fmla="*/ f0 1 833119"/>
              <a:gd name="f184" fmla="*/ f1 1 833119"/>
              <a:gd name="f185" fmla="+- f3 0 f2"/>
              <a:gd name="f186" fmla="*/ f185 1 833119"/>
              <a:gd name="f187" fmla="*/ f2 1 f186"/>
              <a:gd name="f188" fmla="*/ f3 1 f186"/>
              <a:gd name="f189" fmla="*/ f187 f183 1"/>
              <a:gd name="f190" fmla="*/ f188 f183 1"/>
              <a:gd name="f191" fmla="*/ f188 f184 1"/>
              <a:gd name="f192" fmla="*/ f187 f184 1"/>
            </a:gdLst>
            <a:ahLst/>
            <a:cxnLst>
              <a:cxn ang="3cd4">
                <a:pos x="hc" y="t"/>
              </a:cxn>
              <a:cxn ang="0">
                <a:pos x="r" y="vc"/>
              </a:cxn>
              <a:cxn ang="cd4">
                <a:pos x="hc" y="b"/>
              </a:cxn>
              <a:cxn ang="cd2">
                <a:pos x="l" y="vc"/>
              </a:cxn>
            </a:cxnLst>
            <a:rect l="f189" t="f192" r="f190" b="f191"/>
            <a:pathLst>
              <a:path w="833119" h="833119">
                <a:moveTo>
                  <a:pt x="f4" y="f5"/>
                </a:moveTo>
                <a:lnTo>
                  <a:pt x="f6" y="f7"/>
                </a:lnTo>
                <a:lnTo>
                  <a:pt x="f8" y="f9"/>
                </a:lnTo>
                <a:lnTo>
                  <a:pt x="f10" y="f11"/>
                </a:lnTo>
                <a:lnTo>
                  <a:pt x="f12" y="f13"/>
                </a:lnTo>
                <a:lnTo>
                  <a:pt x="f12" y="f14"/>
                </a:lnTo>
                <a:lnTo>
                  <a:pt x="f15" y="f16"/>
                </a:lnTo>
                <a:lnTo>
                  <a:pt x="f17" y="f18"/>
                </a:lnTo>
                <a:lnTo>
                  <a:pt x="f19" y="f20"/>
                </a:lnTo>
                <a:lnTo>
                  <a:pt x="f21" y="f22"/>
                </a:lnTo>
                <a:lnTo>
                  <a:pt x="f23" y="f24"/>
                </a:lnTo>
                <a:lnTo>
                  <a:pt x="f25" y="f26"/>
                </a:lnTo>
                <a:lnTo>
                  <a:pt x="f27" y="f28"/>
                </a:lnTo>
                <a:lnTo>
                  <a:pt x="f29" y="f30"/>
                </a:lnTo>
                <a:lnTo>
                  <a:pt x="f31" y="f32"/>
                </a:lnTo>
                <a:lnTo>
                  <a:pt x="f33" y="f34"/>
                </a:lnTo>
                <a:lnTo>
                  <a:pt x="f35" y="f34"/>
                </a:lnTo>
                <a:lnTo>
                  <a:pt x="f36" y="f37"/>
                </a:lnTo>
                <a:lnTo>
                  <a:pt x="f38" y="f39"/>
                </a:lnTo>
                <a:lnTo>
                  <a:pt x="f40" y="f41"/>
                </a:lnTo>
                <a:lnTo>
                  <a:pt x="f2" y="f42"/>
                </a:lnTo>
                <a:lnTo>
                  <a:pt x="f43" y="f44"/>
                </a:lnTo>
                <a:lnTo>
                  <a:pt x="f45" y="f46"/>
                </a:lnTo>
                <a:lnTo>
                  <a:pt x="f47" y="f48"/>
                </a:lnTo>
                <a:lnTo>
                  <a:pt x="f49" y="f50"/>
                </a:lnTo>
                <a:lnTo>
                  <a:pt x="f51" y="f52"/>
                </a:lnTo>
                <a:lnTo>
                  <a:pt x="f53" y="f54"/>
                </a:lnTo>
                <a:lnTo>
                  <a:pt x="f55" y="f56"/>
                </a:lnTo>
                <a:lnTo>
                  <a:pt x="f57" y="f58"/>
                </a:lnTo>
                <a:lnTo>
                  <a:pt x="f4" y="f5"/>
                </a:lnTo>
                <a:close/>
              </a:path>
              <a:path w="833119" h="833119">
                <a:moveTo>
                  <a:pt x="f59" y="f2"/>
                </a:moveTo>
                <a:lnTo>
                  <a:pt x="f60" y="f43"/>
                </a:lnTo>
                <a:lnTo>
                  <a:pt x="f61" y="f45"/>
                </a:lnTo>
                <a:lnTo>
                  <a:pt x="f62" y="f47"/>
                </a:lnTo>
                <a:lnTo>
                  <a:pt x="f63" y="f64"/>
                </a:lnTo>
                <a:lnTo>
                  <a:pt x="f65" y="f66"/>
                </a:lnTo>
                <a:lnTo>
                  <a:pt x="f67" y="f68"/>
                </a:lnTo>
                <a:lnTo>
                  <a:pt x="f69" y="f55"/>
                </a:lnTo>
                <a:lnTo>
                  <a:pt x="f70" y="f71"/>
                </a:lnTo>
                <a:lnTo>
                  <a:pt x="f72" y="f73"/>
                </a:lnTo>
                <a:lnTo>
                  <a:pt x="f74" y="f75"/>
                </a:lnTo>
                <a:lnTo>
                  <a:pt x="f76" y="f77"/>
                </a:lnTo>
                <a:lnTo>
                  <a:pt x="f78" y="f79"/>
                </a:lnTo>
                <a:lnTo>
                  <a:pt x="f80" y="f81"/>
                </a:lnTo>
                <a:lnTo>
                  <a:pt x="f82" y="f81"/>
                </a:lnTo>
                <a:lnTo>
                  <a:pt x="f83" y="f84"/>
                </a:lnTo>
                <a:lnTo>
                  <a:pt x="f85" y="f86"/>
                </a:lnTo>
                <a:lnTo>
                  <a:pt x="f87" y="f88"/>
                </a:lnTo>
                <a:lnTo>
                  <a:pt x="f89" y="f90"/>
                </a:lnTo>
                <a:lnTo>
                  <a:pt x="f91" y="f23"/>
                </a:lnTo>
                <a:lnTo>
                  <a:pt x="f92" y="f93"/>
                </a:lnTo>
                <a:lnTo>
                  <a:pt x="f94" y="f27"/>
                </a:lnTo>
                <a:lnTo>
                  <a:pt x="f95" y="f29"/>
                </a:lnTo>
                <a:lnTo>
                  <a:pt x="f96" y="f31"/>
                </a:lnTo>
                <a:lnTo>
                  <a:pt x="f97" y="f98"/>
                </a:lnTo>
                <a:lnTo>
                  <a:pt x="f97" y="f99"/>
                </a:lnTo>
                <a:lnTo>
                  <a:pt x="f100" y="f101"/>
                </a:lnTo>
                <a:lnTo>
                  <a:pt x="f102" y="f103"/>
                </a:lnTo>
                <a:lnTo>
                  <a:pt x="f104" y="f40"/>
                </a:lnTo>
                <a:lnTo>
                  <a:pt x="f59" y="f2"/>
                </a:lnTo>
                <a:close/>
              </a:path>
              <a:path w="833119" h="833119">
                <a:moveTo>
                  <a:pt x="f105" y="f106"/>
                </a:moveTo>
                <a:lnTo>
                  <a:pt x="f107" y="f108"/>
                </a:lnTo>
                <a:lnTo>
                  <a:pt x="f109" y="f110"/>
                </a:lnTo>
                <a:lnTo>
                  <a:pt x="f111" y="f112"/>
                </a:lnTo>
                <a:lnTo>
                  <a:pt x="f113" y="f114"/>
                </a:lnTo>
                <a:lnTo>
                  <a:pt x="f14" y="f114"/>
                </a:lnTo>
                <a:lnTo>
                  <a:pt x="f115" y="f116"/>
                </a:lnTo>
                <a:lnTo>
                  <a:pt x="f117" y="f118"/>
                </a:lnTo>
                <a:lnTo>
                  <a:pt x="f119" y="f120"/>
                </a:lnTo>
                <a:lnTo>
                  <a:pt x="f22" y="f121"/>
                </a:lnTo>
                <a:lnTo>
                  <a:pt x="f24" y="f122"/>
                </a:lnTo>
                <a:lnTo>
                  <a:pt x="f123" y="f124"/>
                </a:lnTo>
                <a:lnTo>
                  <a:pt x="f125" y="f126"/>
                </a:lnTo>
                <a:lnTo>
                  <a:pt x="f127" y="f128"/>
                </a:lnTo>
                <a:lnTo>
                  <a:pt x="f129" y="f130"/>
                </a:lnTo>
                <a:lnTo>
                  <a:pt x="f39" y="f131"/>
                </a:lnTo>
                <a:lnTo>
                  <a:pt x="f132" y="f133"/>
                </a:lnTo>
                <a:lnTo>
                  <a:pt x="f134" y="f135"/>
                </a:lnTo>
                <a:lnTo>
                  <a:pt x="f136" y="f137"/>
                </a:lnTo>
                <a:lnTo>
                  <a:pt x="f138" y="f139"/>
                </a:lnTo>
                <a:lnTo>
                  <a:pt x="f140" y="f141"/>
                </a:lnTo>
                <a:lnTo>
                  <a:pt x="f142" y="f143"/>
                </a:lnTo>
                <a:lnTo>
                  <a:pt x="f144" y="f145"/>
                </a:lnTo>
                <a:lnTo>
                  <a:pt x="f56" y="f146"/>
                </a:lnTo>
                <a:lnTo>
                  <a:pt x="f58" y="f147"/>
                </a:lnTo>
                <a:lnTo>
                  <a:pt x="f105" y="f106"/>
                </a:lnTo>
                <a:close/>
              </a:path>
              <a:path w="833119" h="833119">
                <a:moveTo>
                  <a:pt x="f148" y="f149"/>
                </a:moveTo>
                <a:lnTo>
                  <a:pt x="f150" y="f151"/>
                </a:lnTo>
                <a:lnTo>
                  <a:pt x="f137" y="f152"/>
                </a:lnTo>
                <a:lnTo>
                  <a:pt x="f153" y="f154"/>
                </a:lnTo>
                <a:lnTo>
                  <a:pt x="f141" y="f155"/>
                </a:lnTo>
                <a:lnTo>
                  <a:pt x="f143" y="f65"/>
                </a:lnTo>
                <a:lnTo>
                  <a:pt x="f145" y="f67"/>
                </a:lnTo>
                <a:lnTo>
                  <a:pt x="f146" y="f69"/>
                </a:lnTo>
                <a:lnTo>
                  <a:pt x="f156" y="f70"/>
                </a:lnTo>
                <a:lnTo>
                  <a:pt x="f157" y="f72"/>
                </a:lnTo>
                <a:lnTo>
                  <a:pt x="f158" y="f159"/>
                </a:lnTo>
                <a:lnTo>
                  <a:pt x="f160" y="f161"/>
                </a:lnTo>
                <a:lnTo>
                  <a:pt x="f162" y="f78"/>
                </a:lnTo>
                <a:lnTo>
                  <a:pt x="f163" y="f164"/>
                </a:lnTo>
                <a:lnTo>
                  <a:pt x="f163" y="f165"/>
                </a:lnTo>
                <a:lnTo>
                  <a:pt x="f116" y="f166"/>
                </a:lnTo>
                <a:lnTo>
                  <a:pt x="f167" y="f168"/>
                </a:lnTo>
                <a:lnTo>
                  <a:pt x="f169" y="f170"/>
                </a:lnTo>
                <a:lnTo>
                  <a:pt x="f171" y="f172"/>
                </a:lnTo>
                <a:lnTo>
                  <a:pt x="f173" y="f174"/>
                </a:lnTo>
                <a:lnTo>
                  <a:pt x="f124" y="f175"/>
                </a:lnTo>
                <a:lnTo>
                  <a:pt x="f126" y="f176"/>
                </a:lnTo>
                <a:lnTo>
                  <a:pt x="f128" y="f177"/>
                </a:lnTo>
                <a:lnTo>
                  <a:pt x="f130" y="f178"/>
                </a:lnTo>
                <a:lnTo>
                  <a:pt x="f179" y="f97"/>
                </a:lnTo>
                <a:lnTo>
                  <a:pt x="f180" y="f100"/>
                </a:lnTo>
                <a:lnTo>
                  <a:pt x="f131" y="f102"/>
                </a:lnTo>
                <a:lnTo>
                  <a:pt x="f181" y="f182"/>
                </a:lnTo>
                <a:lnTo>
                  <a:pt x="f148" y="f149"/>
                </a:lnTo>
                <a:close/>
              </a:path>
            </a:pathLst>
          </a:custGeom>
          <a:solidFill>
            <a:srgbClr val="FFFFFF"/>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0" cap="none" spc="0" baseline="0">
              <a:solidFill>
                <a:srgbClr val="000000"/>
              </a:solidFill>
              <a:uFillTx/>
              <a:latin typeface="Calibri"/>
            </a:endParaRPr>
          </a:p>
        </p:txBody>
      </p:sp>
      <p:pic>
        <p:nvPicPr>
          <p:cNvPr id="4" name="bg object 18">
            <a:extLst>
              <a:ext uri="{FF2B5EF4-FFF2-40B4-BE49-F238E27FC236}">
                <a16:creationId xmlns:a16="http://schemas.microsoft.com/office/drawing/2014/main" id="{13087B1F-2F3D-7BEF-CA77-A1C4430C90CC}"/>
              </a:ext>
            </a:extLst>
          </p:cNvPr>
          <p:cNvPicPr>
            <a:picLocks noChangeAspect="1"/>
          </p:cNvPicPr>
          <p:nvPr/>
        </p:nvPicPr>
        <p:blipFill>
          <a:blip r:embed="rId3"/>
          <a:stretch>
            <a:fillRect/>
          </a:stretch>
        </p:blipFill>
        <p:spPr>
          <a:xfrm>
            <a:off x="2305485" y="1164433"/>
            <a:ext cx="715271" cy="885184"/>
          </a:xfrm>
          <a:prstGeom prst="rect">
            <a:avLst/>
          </a:prstGeom>
          <a:noFill/>
          <a:ln cap="flat">
            <a:noFill/>
          </a:ln>
        </p:spPr>
      </p:pic>
      <p:sp>
        <p:nvSpPr>
          <p:cNvPr id="5" name="bg object 19">
            <a:extLst>
              <a:ext uri="{FF2B5EF4-FFF2-40B4-BE49-F238E27FC236}">
                <a16:creationId xmlns:a16="http://schemas.microsoft.com/office/drawing/2014/main" id="{E34F0C52-38C7-3EC9-0876-A20E18F11450}"/>
              </a:ext>
            </a:extLst>
          </p:cNvPr>
          <p:cNvSpPr/>
          <p:nvPr/>
        </p:nvSpPr>
        <p:spPr>
          <a:xfrm>
            <a:off x="1127985" y="1047106"/>
            <a:ext cx="2197102" cy="1068074"/>
          </a:xfrm>
          <a:custGeom>
            <a:avLst/>
            <a:gdLst>
              <a:gd name="f0" fmla="val w"/>
              <a:gd name="f1" fmla="val h"/>
              <a:gd name="f2" fmla="val 0"/>
              <a:gd name="f3" fmla="val 2197100"/>
              <a:gd name="f4" fmla="val 1068070"/>
              <a:gd name="f5" fmla="val 388213"/>
              <a:gd name="f6" fmla="val 419315"/>
              <a:gd name="f7" fmla="val 355752"/>
              <a:gd name="f8" fmla="val 438188"/>
              <a:gd name="f9" fmla="val 335140"/>
              <a:gd name="f10" fmla="val 452475"/>
              <a:gd name="f11" fmla="val 317538"/>
              <a:gd name="f12" fmla="val 469328"/>
              <a:gd name="f13" fmla="val 294132"/>
              <a:gd name="f14" fmla="val 495947"/>
              <a:gd name="f15" fmla="val 263321"/>
              <a:gd name="f16" fmla="val 526796"/>
              <a:gd name="f17" fmla="val 226364"/>
              <a:gd name="f18" fmla="val 552526"/>
              <a:gd name="f19" fmla="val 185635"/>
              <a:gd name="f20" fmla="val 566661"/>
              <a:gd name="f21" fmla="val 143484"/>
              <a:gd name="f22" fmla="val 562673"/>
              <a:gd name="f23" fmla="val 102273"/>
              <a:gd name="f24" fmla="val 534085"/>
              <a:gd name="f25" fmla="val 136931"/>
              <a:gd name="f26" fmla="val 508139"/>
              <a:gd name="f27" fmla="val 172516"/>
              <a:gd name="f28" fmla="val 500468"/>
              <a:gd name="f29" fmla="val 207619"/>
              <a:gd name="f30" fmla="val 507136"/>
              <a:gd name="f31" fmla="val 240830"/>
              <a:gd name="f32" fmla="val 524243"/>
              <a:gd name="f33" fmla="val 247230"/>
              <a:gd name="f34" fmla="val 521843"/>
              <a:gd name="f35" fmla="val 253796"/>
              <a:gd name="f36" fmla="val 517105"/>
              <a:gd name="f37" fmla="val 264464"/>
              <a:gd name="f38" fmla="val 506463"/>
              <a:gd name="f39" fmla="val 287883"/>
              <a:gd name="f40" fmla="val 481380"/>
              <a:gd name="f41" fmla="val 292277"/>
              <a:gd name="f42" fmla="val 477443"/>
              <a:gd name="f43" fmla="val 295770"/>
              <a:gd name="f44" fmla="val 472897"/>
              <a:gd name="f45" fmla="val 257644"/>
              <a:gd name="f46" fmla="val 448729"/>
              <a:gd name="f47" fmla="val 219862"/>
              <a:gd name="f48" fmla="val 433298"/>
              <a:gd name="f49" fmla="val 182435"/>
              <a:gd name="f50" fmla="val 426783"/>
              <a:gd name="f51" fmla="val 145351"/>
              <a:gd name="f52" fmla="val 429361"/>
              <a:gd name="f53" fmla="val 108572"/>
              <a:gd name="f54" fmla="val 441198"/>
              <a:gd name="f55" fmla="val 72097"/>
              <a:gd name="f56" fmla="val 462483"/>
              <a:gd name="f57" fmla="val 35915"/>
              <a:gd name="f58" fmla="val 493382"/>
              <a:gd name="f59" fmla="val 38481"/>
              <a:gd name="f60" fmla="val 577240"/>
              <a:gd name="f61" fmla="val 77152"/>
              <a:gd name="f62" fmla="val 609130"/>
              <a:gd name="f63" fmla="val 115912"/>
              <a:gd name="f64" fmla="val 630174"/>
              <a:gd name="f65" fmla="val 154686"/>
              <a:gd name="f66" fmla="val 640778"/>
              <a:gd name="f67" fmla="val 193408"/>
              <a:gd name="f68" fmla="val 641375"/>
              <a:gd name="f69" fmla="val 231965"/>
              <a:gd name="f70" fmla="val 632383"/>
              <a:gd name="f71" fmla="val 270294"/>
              <a:gd name="f72" fmla="val 614210"/>
              <a:gd name="f73" fmla="val 308305"/>
              <a:gd name="f74" fmla="val 587298"/>
              <a:gd name="f75" fmla="val 340321"/>
              <a:gd name="f76" fmla="val 556082"/>
              <a:gd name="f77" fmla="val 361581"/>
              <a:gd name="f78" fmla="val 361505"/>
              <a:gd name="f79" fmla="val 506666"/>
              <a:gd name="f80" fmla="val 364261"/>
              <a:gd name="f81" fmla="val 485584"/>
              <a:gd name="f82" fmla="val 372325"/>
              <a:gd name="f83" fmla="val 460044"/>
              <a:gd name="f84" fmla="val 521716"/>
              <a:gd name="f85" fmla="val 370547"/>
              <a:gd name="f86" fmla="val 469442"/>
              <a:gd name="f87" fmla="val 318236"/>
              <a:gd name="f88" fmla="val 462508"/>
              <a:gd name="f89" fmla="val 325094"/>
              <a:gd name="f90" fmla="val 445770"/>
              <a:gd name="f91" fmla="val 344068"/>
              <a:gd name="f92" fmla="val 407225"/>
              <a:gd name="f93" fmla="val 408736"/>
              <a:gd name="f94" fmla="val 393941"/>
              <a:gd name="f95" fmla="val 445998"/>
              <a:gd name="f96" fmla="val 383806"/>
              <a:gd name="f97" fmla="val 485749"/>
              <a:gd name="f98" fmla="val 377101"/>
              <a:gd name="f99" fmla="val 533539"/>
              <a:gd name="f100" fmla="val 384238"/>
              <a:gd name="f101" fmla="val 539242"/>
              <a:gd name="f102" fmla="val 402132"/>
              <a:gd name="f103" fmla="val 552323"/>
              <a:gd name="f104" fmla="val 425488"/>
              <a:gd name="f105" fmla="val 566699"/>
              <a:gd name="f106" fmla="val 448983"/>
              <a:gd name="f107" fmla="val 576287"/>
              <a:gd name="f108" fmla="val 449529"/>
              <a:gd name="f109" fmla="val 567143"/>
              <a:gd name="f110" fmla="val 452005"/>
              <a:gd name="f111" fmla="val 542925"/>
              <a:gd name="f112" fmla="val 467956"/>
              <a:gd name="f113" fmla="val 468541"/>
              <a:gd name="f114" fmla="val 489127"/>
              <a:gd name="f115" fmla="val 410298"/>
              <a:gd name="f116" fmla="val 501472"/>
              <a:gd name="f117" fmla="val 392709"/>
              <a:gd name="f118" fmla="val 619023"/>
              <a:gd name="f119" fmla="val 508444"/>
              <a:gd name="f120" fmla="val 610285"/>
              <a:gd name="f121" fmla="val 600049"/>
              <a:gd name="f122" fmla="val 410311"/>
              <a:gd name="f123" fmla="val 578866"/>
              <a:gd name="f124" fmla="val 370560"/>
              <a:gd name="f125" fmla="val 546303"/>
              <a:gd name="f126" fmla="val 598563"/>
              <a:gd name="f127" fmla="val 372757"/>
              <a:gd name="f128" fmla="val 642683"/>
              <a:gd name="f129" fmla="val 408762"/>
              <a:gd name="f130" fmla="val 660768"/>
              <a:gd name="f131" fmla="val 446011"/>
              <a:gd name="f132" fmla="val 674052"/>
              <a:gd name="f133" fmla="val 485762"/>
              <a:gd name="f134" fmla="val 684187"/>
              <a:gd name="f135" fmla="val 533552"/>
              <a:gd name="f136" fmla="val 690918"/>
              <a:gd name="f137" fmla="val 539254"/>
              <a:gd name="f138" fmla="val 683768"/>
              <a:gd name="f139" fmla="val 552335"/>
              <a:gd name="f140" fmla="val 665861"/>
              <a:gd name="f141" fmla="val 566712"/>
              <a:gd name="f142" fmla="val 642518"/>
              <a:gd name="f143" fmla="val 874598"/>
              <a:gd name="f144" fmla="val 836041"/>
              <a:gd name="f145" fmla="val 614222"/>
              <a:gd name="f146" fmla="val 797712"/>
              <a:gd name="f147" fmla="val 587311"/>
              <a:gd name="f148" fmla="val 759714"/>
              <a:gd name="f149" fmla="val 556094"/>
              <a:gd name="f150" fmla="val 727684"/>
              <a:gd name="f151" fmla="val 706424"/>
              <a:gd name="f152" fmla="val 506679"/>
              <a:gd name="f153" fmla="val 706501"/>
              <a:gd name="f154" fmla="val 703745"/>
              <a:gd name="f155" fmla="val 460057"/>
              <a:gd name="f156" fmla="val 695680"/>
              <a:gd name="f157" fmla="val 679805"/>
              <a:gd name="f158" fmla="val 438200"/>
              <a:gd name="f159" fmla="val 712254"/>
              <a:gd name="f160" fmla="val 732866"/>
              <a:gd name="f161" fmla="val 750468"/>
              <a:gd name="f162" fmla="val 773874"/>
              <a:gd name="f163" fmla="val 526808"/>
              <a:gd name="f164" fmla="val 804697"/>
              <a:gd name="f165" fmla="val 552551"/>
              <a:gd name="f166" fmla="val 841641"/>
              <a:gd name="f167" fmla="val 566674"/>
              <a:gd name="f168" fmla="val 882383"/>
              <a:gd name="f169" fmla="val 562686"/>
              <a:gd name="f170" fmla="val 924534"/>
              <a:gd name="f171" fmla="val 965746"/>
              <a:gd name="f172" fmla="val 508152"/>
              <a:gd name="f173" fmla="val 931087"/>
              <a:gd name="f174" fmla="val 895502"/>
              <a:gd name="f175" fmla="val 507149"/>
              <a:gd name="f176" fmla="val 860399"/>
              <a:gd name="f177" fmla="val 524256"/>
              <a:gd name="f178" fmla="val 827189"/>
              <a:gd name="f179" fmla="val 521868"/>
              <a:gd name="f180" fmla="val 820775"/>
              <a:gd name="f181" fmla="val 517118"/>
              <a:gd name="f182" fmla="val 814222"/>
              <a:gd name="f183" fmla="val 506488"/>
              <a:gd name="f184" fmla="val 803541"/>
              <a:gd name="f185" fmla="val 481406"/>
              <a:gd name="f186" fmla="val 780135"/>
              <a:gd name="f187" fmla="val 477456"/>
              <a:gd name="f188" fmla="val 775728"/>
              <a:gd name="f189" fmla="val 772236"/>
              <a:gd name="f190" fmla="val 810361"/>
              <a:gd name="f191" fmla="val 433311"/>
              <a:gd name="f192" fmla="val 848131"/>
              <a:gd name="f193" fmla="val 426796"/>
              <a:gd name="f194" fmla="val 885558"/>
              <a:gd name="f195" fmla="val 922655"/>
              <a:gd name="f196" fmla="val 441210"/>
              <a:gd name="f197" fmla="val 959434"/>
              <a:gd name="f198" fmla="val 995921"/>
              <a:gd name="f199" fmla="val 1032103"/>
              <a:gd name="f200" fmla="val 1068019"/>
              <a:gd name="f201" fmla="val 1029525"/>
              <a:gd name="f202" fmla="val 990866"/>
              <a:gd name="f203" fmla="val 952093"/>
              <a:gd name="f204" fmla="val 913320"/>
              <a:gd name="f205" fmla="val 648690"/>
              <a:gd name="f206" fmla="val 388188"/>
              <a:gd name="f207" fmla="val 629818"/>
              <a:gd name="f208" fmla="val 355739"/>
              <a:gd name="f209" fmla="val 615543"/>
              <a:gd name="f210" fmla="val 335127"/>
              <a:gd name="f211" fmla="val 598690"/>
              <a:gd name="f212" fmla="val 317512"/>
              <a:gd name="f213" fmla="val 572071"/>
              <a:gd name="f214" fmla="val 294106"/>
              <a:gd name="f215" fmla="val 541210"/>
              <a:gd name="f216" fmla="val 263296"/>
              <a:gd name="f217" fmla="val 515467"/>
              <a:gd name="f218" fmla="val 226352"/>
              <a:gd name="f219" fmla="val 501345"/>
              <a:gd name="f220" fmla="val 185623"/>
              <a:gd name="f221" fmla="val 505333"/>
              <a:gd name="f222" fmla="val 143471"/>
              <a:gd name="f223" fmla="val 533946"/>
              <a:gd name="f224" fmla="val 102260"/>
              <a:gd name="f225" fmla="val 559866"/>
              <a:gd name="f226" fmla="val 136918"/>
              <a:gd name="f227" fmla="val 567537"/>
              <a:gd name="f228" fmla="val 172504"/>
              <a:gd name="f229" fmla="val 560870"/>
              <a:gd name="f230" fmla="val 207606"/>
              <a:gd name="f231" fmla="val 543763"/>
              <a:gd name="f232" fmla="val 240792"/>
              <a:gd name="f233" fmla="val 546163"/>
              <a:gd name="f234" fmla="val 247218"/>
              <a:gd name="f235" fmla="val 550900"/>
              <a:gd name="f236" fmla="val 253784"/>
              <a:gd name="f237" fmla="val 561530"/>
              <a:gd name="f238" fmla="val 586625"/>
              <a:gd name="f239" fmla="val 590550"/>
              <a:gd name="f240" fmla="val 292252"/>
              <a:gd name="f241" fmla="val 595109"/>
              <a:gd name="f242" fmla="val 619277"/>
              <a:gd name="f243" fmla="val 257632"/>
              <a:gd name="f244" fmla="val 634707"/>
              <a:gd name="f245" fmla="val 641223"/>
              <a:gd name="f246" fmla="val 638657"/>
              <a:gd name="f247" fmla="val 145338"/>
              <a:gd name="f248" fmla="val 626821"/>
              <a:gd name="f249" fmla="val 108559"/>
              <a:gd name="f250" fmla="val 605536"/>
              <a:gd name="f251" fmla="val 72085"/>
              <a:gd name="f252" fmla="val 574636"/>
              <a:gd name="f253" fmla="val 35902"/>
              <a:gd name="f254" fmla="val 490778"/>
              <a:gd name="f255" fmla="val 458876"/>
              <a:gd name="f256" fmla="val 77139"/>
              <a:gd name="f257" fmla="val 437845"/>
              <a:gd name="f258" fmla="val 427228"/>
              <a:gd name="f259" fmla="val 426631"/>
              <a:gd name="f260" fmla="val 435622"/>
              <a:gd name="f261" fmla="val 453783"/>
              <a:gd name="f262" fmla="val 480695"/>
              <a:gd name="f263" fmla="val 511924"/>
              <a:gd name="f264" fmla="val 361569"/>
              <a:gd name="f265" fmla="val 561340"/>
              <a:gd name="f266" fmla="val 582422"/>
              <a:gd name="f267" fmla="val 364248"/>
              <a:gd name="f268" fmla="val 607961"/>
              <a:gd name="f269" fmla="val 372313"/>
              <a:gd name="f270" fmla="val 534454"/>
              <a:gd name="f271" fmla="val 528739"/>
              <a:gd name="f272" fmla="val 665873"/>
              <a:gd name="f273" fmla="val 515658"/>
              <a:gd name="f274" fmla="val 642531"/>
              <a:gd name="f275" fmla="val 501294"/>
              <a:gd name="f276" fmla="val 619036"/>
              <a:gd name="f277" fmla="val 491705"/>
              <a:gd name="f278" fmla="val 618490"/>
              <a:gd name="f279" fmla="val 500849"/>
              <a:gd name="f280" fmla="val 616013"/>
              <a:gd name="f281" fmla="val 525068"/>
              <a:gd name="f282" fmla="val 600075"/>
              <a:gd name="f283" fmla="val 599465"/>
              <a:gd name="f284" fmla="val 578878"/>
              <a:gd name="f285" fmla="val 657682"/>
              <a:gd name="f286" fmla="val 697445"/>
              <a:gd name="f287" fmla="val 749769"/>
              <a:gd name="f288" fmla="val 642708"/>
              <a:gd name="f289" fmla="val 695248"/>
              <a:gd name="f290" fmla="val 660793"/>
              <a:gd name="f291" fmla="val 659257"/>
              <a:gd name="f292" fmla="val 674065"/>
              <a:gd name="f293" fmla="val 621995"/>
              <a:gd name="f294" fmla="val 684199"/>
              <a:gd name="f295" fmla="val 582244"/>
              <a:gd name="f296" fmla="val 469430"/>
              <a:gd name="f297" fmla="val 695261"/>
              <a:gd name="f298" fmla="val 425310"/>
              <a:gd name="f299" fmla="val 659282"/>
              <a:gd name="f300" fmla="val 622020"/>
              <a:gd name="f301" fmla="val 582256"/>
              <a:gd name="f302" fmla="val 534479"/>
              <a:gd name="f303" fmla="val 377088"/>
              <a:gd name="f304" fmla="val 528764"/>
              <a:gd name="f305" fmla="val 515670"/>
              <a:gd name="f306" fmla="val 501307"/>
              <a:gd name="f307" fmla="val 491718"/>
              <a:gd name="f308" fmla="val 500862"/>
              <a:gd name="f309" fmla="val 449516"/>
              <a:gd name="f310" fmla="val 525081"/>
              <a:gd name="f311" fmla="val 599478"/>
              <a:gd name="f312" fmla="val 467944"/>
              <a:gd name="f313" fmla="val 657694"/>
              <a:gd name="f314" fmla="val 489140"/>
              <a:gd name="f315" fmla="val 1068006"/>
              <a:gd name="f316" fmla="val 533933"/>
              <a:gd name="f317" fmla="val 490766"/>
              <a:gd name="f318" fmla="val 437832"/>
              <a:gd name="f319" fmla="val 874610"/>
              <a:gd name="f320" fmla="val 759701"/>
              <a:gd name="f321" fmla="val 480707"/>
              <a:gd name="f322" fmla="val 727697"/>
              <a:gd name="f323" fmla="val 706437"/>
              <a:gd name="f324" fmla="val 561314"/>
              <a:gd name="f325" fmla="val 703757"/>
              <a:gd name="f326" fmla="val 582409"/>
              <a:gd name="f327" fmla="val 695693"/>
              <a:gd name="f328" fmla="val 607949"/>
              <a:gd name="f329" fmla="val 648703"/>
              <a:gd name="f330" fmla="val 712266"/>
              <a:gd name="f331" fmla="val 732878"/>
              <a:gd name="f332" fmla="val 615530"/>
              <a:gd name="f333" fmla="val 750481"/>
              <a:gd name="f334" fmla="val 598665"/>
              <a:gd name="f335" fmla="val 773887"/>
              <a:gd name="f336" fmla="val 572046"/>
              <a:gd name="f337" fmla="val 541197"/>
              <a:gd name="f338" fmla="val 501332"/>
              <a:gd name="f339" fmla="val 505320"/>
              <a:gd name="f340" fmla="val 560857"/>
              <a:gd name="f341" fmla="val 827214"/>
              <a:gd name="f342" fmla="val 543750"/>
              <a:gd name="f343" fmla="val 820788"/>
              <a:gd name="f344" fmla="val 546138"/>
              <a:gd name="f345" fmla="val 550887"/>
              <a:gd name="f346" fmla="val 780122"/>
              <a:gd name="f347" fmla="val 586600"/>
              <a:gd name="f348" fmla="val 775741"/>
              <a:gd name="f349" fmla="val 772223"/>
              <a:gd name="f350" fmla="val 619264"/>
              <a:gd name="f351" fmla="val 848144"/>
              <a:gd name="f352" fmla="val 634695"/>
              <a:gd name="f353" fmla="val 885571"/>
              <a:gd name="f354" fmla="val 641210"/>
              <a:gd name="f355" fmla="val 922667"/>
              <a:gd name="f356" fmla="val 638632"/>
              <a:gd name="f357" fmla="val 626795"/>
              <a:gd name="f358" fmla="val 995908"/>
              <a:gd name="f359" fmla="val 605523"/>
              <a:gd name="f360" fmla="val 574624"/>
              <a:gd name="f361" fmla="val 2055495"/>
              <a:gd name="f362" fmla="val 117335"/>
              <a:gd name="f363" fmla="val 2037956"/>
              <a:gd name="f364" fmla="val 1002334"/>
              <a:gd name="f365" fmla="val 2196884"/>
              <a:gd name="f366" fmla="val 130492"/>
              <a:gd name="f367" fmla="val 2178164"/>
              <a:gd name="f368" fmla="val 261162"/>
              <a:gd name="f369" fmla="*/ f0 1 2197100"/>
              <a:gd name="f370" fmla="*/ f1 1 1068070"/>
              <a:gd name="f371" fmla="+- f4 0 f2"/>
              <a:gd name="f372" fmla="+- f3 0 f2"/>
              <a:gd name="f373" fmla="*/ f372 1 2197100"/>
              <a:gd name="f374" fmla="*/ f371 1 1068070"/>
              <a:gd name="f375" fmla="*/ f2 1 f373"/>
              <a:gd name="f376" fmla="*/ f3 1 f373"/>
              <a:gd name="f377" fmla="*/ f2 1 f374"/>
              <a:gd name="f378" fmla="*/ f4 1 f374"/>
              <a:gd name="f379" fmla="*/ f375 f369 1"/>
              <a:gd name="f380" fmla="*/ f376 f369 1"/>
              <a:gd name="f381" fmla="*/ f378 f370 1"/>
              <a:gd name="f382" fmla="*/ f377 f370 1"/>
            </a:gdLst>
            <a:ahLst/>
            <a:cxnLst>
              <a:cxn ang="3cd4">
                <a:pos x="hc" y="t"/>
              </a:cxn>
              <a:cxn ang="0">
                <a:pos x="r" y="vc"/>
              </a:cxn>
              <a:cxn ang="cd4">
                <a:pos x="hc" y="b"/>
              </a:cxn>
              <a:cxn ang="cd2">
                <a:pos x="l" y="vc"/>
              </a:cxn>
            </a:cxnLst>
            <a:rect l="f379" t="f382" r="f380" b="f381"/>
            <a:pathLst>
              <a:path w="2197100" h="1068070">
                <a:moveTo>
                  <a:pt x="f5" y="f6"/>
                </a:moveTo>
                <a:lnTo>
                  <a:pt x="f7" y="f8"/>
                </a:lnTo>
                <a:lnTo>
                  <a:pt x="f9" y="f10"/>
                </a:lnTo>
                <a:lnTo>
                  <a:pt x="f11" y="f12"/>
                </a:lnTo>
                <a:lnTo>
                  <a:pt x="f13" y="f14"/>
                </a:lnTo>
                <a:lnTo>
                  <a:pt x="f15" y="f16"/>
                </a:lnTo>
                <a:lnTo>
                  <a:pt x="f17" y="f18"/>
                </a:lnTo>
                <a:lnTo>
                  <a:pt x="f19" y="f20"/>
                </a:lnTo>
                <a:lnTo>
                  <a:pt x="f21" y="f22"/>
                </a:lnTo>
                <a:lnTo>
                  <a:pt x="f23" y="f24"/>
                </a:lnTo>
                <a:lnTo>
                  <a:pt x="f25" y="f26"/>
                </a:lnTo>
                <a:lnTo>
                  <a:pt x="f27" y="f28"/>
                </a:lnTo>
                <a:lnTo>
                  <a:pt x="f29" y="f30"/>
                </a:lnTo>
                <a:lnTo>
                  <a:pt x="f31" y="f32"/>
                </a:lnTo>
                <a:lnTo>
                  <a:pt x="f33" y="f34"/>
                </a:lnTo>
                <a:lnTo>
                  <a:pt x="f35" y="f36"/>
                </a:lnTo>
                <a:lnTo>
                  <a:pt x="f37" y="f38"/>
                </a:lnTo>
                <a:lnTo>
                  <a:pt x="f39" y="f40"/>
                </a:lnTo>
                <a:lnTo>
                  <a:pt x="f41" y="f42"/>
                </a:lnTo>
                <a:lnTo>
                  <a:pt x="f43" y="f44"/>
                </a:lnTo>
                <a:lnTo>
                  <a:pt x="f45" y="f46"/>
                </a:lnTo>
                <a:lnTo>
                  <a:pt x="f47" y="f48"/>
                </a:lnTo>
                <a:lnTo>
                  <a:pt x="f49" y="f50"/>
                </a:lnTo>
                <a:lnTo>
                  <a:pt x="f51" y="f52"/>
                </a:lnTo>
                <a:lnTo>
                  <a:pt x="f53" y="f54"/>
                </a:lnTo>
                <a:lnTo>
                  <a:pt x="f55" y="f56"/>
                </a:lnTo>
                <a:lnTo>
                  <a:pt x="f57" y="f58"/>
                </a:lnTo>
                <a:lnTo>
                  <a:pt x="f2" y="f24"/>
                </a:lnTo>
                <a:lnTo>
                  <a:pt x="f59" y="f60"/>
                </a:lnTo>
                <a:lnTo>
                  <a:pt x="f61" y="f62"/>
                </a:lnTo>
                <a:lnTo>
                  <a:pt x="f63" y="f64"/>
                </a:lnTo>
                <a:lnTo>
                  <a:pt x="f65" y="f66"/>
                </a:lnTo>
                <a:lnTo>
                  <a:pt x="f67" y="f68"/>
                </a:lnTo>
                <a:lnTo>
                  <a:pt x="f69" y="f70"/>
                </a:lnTo>
                <a:lnTo>
                  <a:pt x="f71" y="f72"/>
                </a:lnTo>
                <a:lnTo>
                  <a:pt x="f73" y="f74"/>
                </a:lnTo>
                <a:lnTo>
                  <a:pt x="f75" y="f76"/>
                </a:lnTo>
                <a:lnTo>
                  <a:pt x="f77" y="f24"/>
                </a:lnTo>
                <a:lnTo>
                  <a:pt x="f78" y="f79"/>
                </a:lnTo>
                <a:lnTo>
                  <a:pt x="f80" y="f81"/>
                </a:lnTo>
                <a:lnTo>
                  <a:pt x="f82" y="f83"/>
                </a:lnTo>
                <a:lnTo>
                  <a:pt x="f5" y="f6"/>
                </a:lnTo>
                <a:close/>
              </a:path>
              <a:path w="2197100" h="1068070">
                <a:moveTo>
                  <a:pt x="f84" y="f85"/>
                </a:moveTo>
                <a:lnTo>
                  <a:pt x="f86" y="f87"/>
                </a:lnTo>
                <a:lnTo>
                  <a:pt x="f88" y="f89"/>
                </a:lnTo>
                <a:lnTo>
                  <a:pt x="f90" y="f91"/>
                </a:lnTo>
                <a:lnTo>
                  <a:pt x="f92" y="f93"/>
                </a:lnTo>
                <a:lnTo>
                  <a:pt x="f94" y="f95"/>
                </a:lnTo>
                <a:lnTo>
                  <a:pt x="f96" y="f97"/>
                </a:lnTo>
                <a:lnTo>
                  <a:pt x="f98" y="f99"/>
                </a:lnTo>
                <a:lnTo>
                  <a:pt x="f100" y="f101"/>
                </a:lnTo>
                <a:lnTo>
                  <a:pt x="f102" y="f103"/>
                </a:lnTo>
                <a:lnTo>
                  <a:pt x="f104" y="f105"/>
                </a:lnTo>
                <a:lnTo>
                  <a:pt x="f106" y="f107"/>
                </a:lnTo>
                <a:lnTo>
                  <a:pt x="f108" y="f109"/>
                </a:lnTo>
                <a:lnTo>
                  <a:pt x="f110" y="f111"/>
                </a:lnTo>
                <a:lnTo>
                  <a:pt x="f112" y="f113"/>
                </a:lnTo>
                <a:lnTo>
                  <a:pt x="f114" y="f115"/>
                </a:lnTo>
                <a:lnTo>
                  <a:pt x="f116" y="f117"/>
                </a:lnTo>
                <a:lnTo>
                  <a:pt x="f84" y="f85"/>
                </a:lnTo>
                <a:close/>
              </a:path>
              <a:path w="2197100" h="1068070">
                <a:moveTo>
                  <a:pt x="f107" y="f118"/>
                </a:moveTo>
                <a:lnTo>
                  <a:pt x="f119" y="f120"/>
                </a:lnTo>
                <a:lnTo>
                  <a:pt x="f113" y="f121"/>
                </a:lnTo>
                <a:lnTo>
                  <a:pt x="f122" y="f123"/>
                </a:lnTo>
                <a:lnTo>
                  <a:pt x="f124" y="f125"/>
                </a:lnTo>
                <a:lnTo>
                  <a:pt x="f87" y="f126"/>
                </a:lnTo>
                <a:lnTo>
                  <a:pt x="f127" y="f128"/>
                </a:lnTo>
                <a:lnTo>
                  <a:pt x="f129" y="f130"/>
                </a:lnTo>
                <a:lnTo>
                  <a:pt x="f131" y="f132"/>
                </a:lnTo>
                <a:lnTo>
                  <a:pt x="f133" y="f134"/>
                </a:lnTo>
                <a:lnTo>
                  <a:pt x="f135" y="f136"/>
                </a:lnTo>
                <a:lnTo>
                  <a:pt x="f137" y="f138"/>
                </a:lnTo>
                <a:lnTo>
                  <a:pt x="f139" y="f140"/>
                </a:lnTo>
                <a:lnTo>
                  <a:pt x="f141" y="f142"/>
                </a:lnTo>
                <a:lnTo>
                  <a:pt x="f107" y="f118"/>
                </a:lnTo>
                <a:close/>
              </a:path>
              <a:path w="2197100" h="1068070">
                <a:moveTo>
                  <a:pt x="f68" y="f143"/>
                </a:moveTo>
                <a:lnTo>
                  <a:pt x="f70" y="f144"/>
                </a:lnTo>
                <a:lnTo>
                  <a:pt x="f145" y="f146"/>
                </a:lnTo>
                <a:lnTo>
                  <a:pt x="f147" y="f148"/>
                </a:lnTo>
                <a:lnTo>
                  <a:pt x="f149" y="f150"/>
                </a:lnTo>
                <a:lnTo>
                  <a:pt x="f24" y="f151"/>
                </a:lnTo>
                <a:lnTo>
                  <a:pt x="f152" y="f153"/>
                </a:lnTo>
                <a:lnTo>
                  <a:pt x="f81" y="f154"/>
                </a:lnTo>
                <a:lnTo>
                  <a:pt x="f155" y="f156"/>
                </a:lnTo>
                <a:lnTo>
                  <a:pt x="f6" y="f157"/>
                </a:lnTo>
                <a:lnTo>
                  <a:pt x="f158" y="f159"/>
                </a:lnTo>
                <a:lnTo>
                  <a:pt x="f10" y="f160"/>
                </a:lnTo>
                <a:lnTo>
                  <a:pt x="f12" y="f161"/>
                </a:lnTo>
                <a:lnTo>
                  <a:pt x="f14" y="f162"/>
                </a:lnTo>
                <a:lnTo>
                  <a:pt x="f163" y="f164"/>
                </a:lnTo>
                <a:lnTo>
                  <a:pt x="f165" y="f166"/>
                </a:lnTo>
                <a:lnTo>
                  <a:pt x="f167" y="f168"/>
                </a:lnTo>
                <a:lnTo>
                  <a:pt x="f169" y="f170"/>
                </a:lnTo>
                <a:lnTo>
                  <a:pt x="f24" y="f171"/>
                </a:lnTo>
                <a:lnTo>
                  <a:pt x="f172" y="f173"/>
                </a:lnTo>
                <a:lnTo>
                  <a:pt x="f28" y="f174"/>
                </a:lnTo>
                <a:lnTo>
                  <a:pt x="f175" y="f176"/>
                </a:lnTo>
                <a:lnTo>
                  <a:pt x="f177" y="f178"/>
                </a:lnTo>
                <a:lnTo>
                  <a:pt x="f179" y="f180"/>
                </a:lnTo>
                <a:lnTo>
                  <a:pt x="f181" y="f182"/>
                </a:lnTo>
                <a:lnTo>
                  <a:pt x="f183" y="f184"/>
                </a:lnTo>
                <a:lnTo>
                  <a:pt x="f185" y="f186"/>
                </a:lnTo>
                <a:lnTo>
                  <a:pt x="f187" y="f188"/>
                </a:lnTo>
                <a:lnTo>
                  <a:pt x="f44" y="f189"/>
                </a:lnTo>
                <a:lnTo>
                  <a:pt x="f46" y="f190"/>
                </a:lnTo>
                <a:lnTo>
                  <a:pt x="f191" y="f192"/>
                </a:lnTo>
                <a:lnTo>
                  <a:pt x="f193" y="f194"/>
                </a:lnTo>
                <a:lnTo>
                  <a:pt x="f52" y="f195"/>
                </a:lnTo>
                <a:lnTo>
                  <a:pt x="f196" y="f197"/>
                </a:lnTo>
                <a:lnTo>
                  <a:pt x="f56" y="f198"/>
                </a:lnTo>
                <a:lnTo>
                  <a:pt x="f58" y="f199"/>
                </a:lnTo>
                <a:lnTo>
                  <a:pt x="f24" y="f200"/>
                </a:lnTo>
                <a:lnTo>
                  <a:pt x="f60" y="f201"/>
                </a:lnTo>
                <a:lnTo>
                  <a:pt x="f62" y="f202"/>
                </a:lnTo>
                <a:lnTo>
                  <a:pt x="f64" y="f203"/>
                </a:lnTo>
                <a:lnTo>
                  <a:pt x="f66" y="f204"/>
                </a:lnTo>
                <a:lnTo>
                  <a:pt x="f68" y="f143"/>
                </a:lnTo>
                <a:close/>
              </a:path>
              <a:path w="2197100" h="1068070">
                <a:moveTo>
                  <a:pt x="f205" y="f206"/>
                </a:moveTo>
                <a:lnTo>
                  <a:pt x="f207" y="f208"/>
                </a:lnTo>
                <a:lnTo>
                  <a:pt x="f209" y="f210"/>
                </a:lnTo>
                <a:lnTo>
                  <a:pt x="f211" y="f212"/>
                </a:lnTo>
                <a:lnTo>
                  <a:pt x="f213" y="f214"/>
                </a:lnTo>
                <a:lnTo>
                  <a:pt x="f215" y="f216"/>
                </a:lnTo>
                <a:lnTo>
                  <a:pt x="f217" y="f218"/>
                </a:lnTo>
                <a:lnTo>
                  <a:pt x="f219" y="f220"/>
                </a:lnTo>
                <a:lnTo>
                  <a:pt x="f221" y="f222"/>
                </a:lnTo>
                <a:lnTo>
                  <a:pt x="f223" y="f224"/>
                </a:lnTo>
                <a:lnTo>
                  <a:pt x="f225" y="f226"/>
                </a:lnTo>
                <a:lnTo>
                  <a:pt x="f227" y="f228"/>
                </a:lnTo>
                <a:lnTo>
                  <a:pt x="f229" y="f230"/>
                </a:lnTo>
                <a:lnTo>
                  <a:pt x="f231" y="f232"/>
                </a:lnTo>
                <a:lnTo>
                  <a:pt x="f233" y="f234"/>
                </a:lnTo>
                <a:lnTo>
                  <a:pt x="f235" y="f236"/>
                </a:lnTo>
                <a:lnTo>
                  <a:pt x="f237" y="f37"/>
                </a:lnTo>
                <a:lnTo>
                  <a:pt x="f238" y="f39"/>
                </a:lnTo>
                <a:lnTo>
                  <a:pt x="f239" y="f240"/>
                </a:lnTo>
                <a:lnTo>
                  <a:pt x="f241" y="f43"/>
                </a:lnTo>
                <a:lnTo>
                  <a:pt x="f242" y="f243"/>
                </a:lnTo>
                <a:lnTo>
                  <a:pt x="f244" y="f47"/>
                </a:lnTo>
                <a:lnTo>
                  <a:pt x="f245" y="f49"/>
                </a:lnTo>
                <a:lnTo>
                  <a:pt x="f246" y="f247"/>
                </a:lnTo>
                <a:lnTo>
                  <a:pt x="f248" y="f249"/>
                </a:lnTo>
                <a:lnTo>
                  <a:pt x="f250" y="f251"/>
                </a:lnTo>
                <a:lnTo>
                  <a:pt x="f252" y="f253"/>
                </a:lnTo>
                <a:lnTo>
                  <a:pt x="f223" y="f2"/>
                </a:lnTo>
                <a:lnTo>
                  <a:pt x="f254" y="f59"/>
                </a:lnTo>
                <a:lnTo>
                  <a:pt x="f255" y="f256"/>
                </a:lnTo>
                <a:lnTo>
                  <a:pt x="f257" y="f63"/>
                </a:lnTo>
                <a:lnTo>
                  <a:pt x="f258" y="f65"/>
                </a:lnTo>
                <a:lnTo>
                  <a:pt x="f259" y="f67"/>
                </a:lnTo>
                <a:lnTo>
                  <a:pt x="f260" y="f69"/>
                </a:lnTo>
                <a:lnTo>
                  <a:pt x="f261" y="f71"/>
                </a:lnTo>
                <a:lnTo>
                  <a:pt x="f262" y="f73"/>
                </a:lnTo>
                <a:lnTo>
                  <a:pt x="f263" y="f75"/>
                </a:lnTo>
                <a:lnTo>
                  <a:pt x="f223" y="f264"/>
                </a:lnTo>
                <a:lnTo>
                  <a:pt x="f265" y="f78"/>
                </a:lnTo>
                <a:lnTo>
                  <a:pt x="f266" y="f267"/>
                </a:lnTo>
                <a:lnTo>
                  <a:pt x="f268" y="f269"/>
                </a:lnTo>
                <a:lnTo>
                  <a:pt x="f205" y="f206"/>
                </a:lnTo>
                <a:close/>
              </a:path>
              <a:path w="2197100" h="1068070">
                <a:moveTo>
                  <a:pt x="f136" y="f270"/>
                </a:moveTo>
                <a:lnTo>
                  <a:pt x="f138" y="f271"/>
                </a:lnTo>
                <a:lnTo>
                  <a:pt x="f272" y="f273"/>
                </a:lnTo>
                <a:lnTo>
                  <a:pt x="f274" y="f275"/>
                </a:lnTo>
                <a:lnTo>
                  <a:pt x="f276" y="f277"/>
                </a:lnTo>
                <a:lnTo>
                  <a:pt x="f278" y="f279"/>
                </a:lnTo>
                <a:lnTo>
                  <a:pt x="f280" y="f281"/>
                </a:lnTo>
                <a:lnTo>
                  <a:pt x="f282" y="f283"/>
                </a:lnTo>
                <a:lnTo>
                  <a:pt x="f284" y="f285"/>
                </a:lnTo>
                <a:lnTo>
                  <a:pt x="f125" y="f286"/>
                </a:lnTo>
                <a:lnTo>
                  <a:pt x="f126" y="f287"/>
                </a:lnTo>
                <a:lnTo>
                  <a:pt x="f288" y="f289"/>
                </a:lnTo>
                <a:lnTo>
                  <a:pt x="f290" y="f291"/>
                </a:lnTo>
                <a:lnTo>
                  <a:pt x="f292" y="f293"/>
                </a:lnTo>
                <a:lnTo>
                  <a:pt x="f294" y="f295"/>
                </a:lnTo>
                <a:lnTo>
                  <a:pt x="f136" y="f270"/>
                </a:lnTo>
                <a:close/>
              </a:path>
              <a:path w="2197100" h="1068070">
                <a:moveTo>
                  <a:pt x="f287" y="f296"/>
                </a:moveTo>
                <a:lnTo>
                  <a:pt x="f297" y="f298"/>
                </a:lnTo>
                <a:lnTo>
                  <a:pt x="f299" y="f92"/>
                </a:lnTo>
                <a:lnTo>
                  <a:pt x="f300" y="f94"/>
                </a:lnTo>
                <a:lnTo>
                  <a:pt x="f301" y="f96"/>
                </a:lnTo>
                <a:lnTo>
                  <a:pt x="f302" y="f303"/>
                </a:lnTo>
                <a:lnTo>
                  <a:pt x="f304" y="f100"/>
                </a:lnTo>
                <a:lnTo>
                  <a:pt x="f305" y="f102"/>
                </a:lnTo>
                <a:lnTo>
                  <a:pt x="f306" y="f104"/>
                </a:lnTo>
                <a:lnTo>
                  <a:pt x="f307" y="f106"/>
                </a:lnTo>
                <a:lnTo>
                  <a:pt x="f308" y="f309"/>
                </a:lnTo>
                <a:lnTo>
                  <a:pt x="f310" y="f110"/>
                </a:lnTo>
                <a:lnTo>
                  <a:pt x="f311" y="f312"/>
                </a:lnTo>
                <a:lnTo>
                  <a:pt x="f313" y="f314"/>
                </a:lnTo>
                <a:lnTo>
                  <a:pt x="f286" y="f84"/>
                </a:lnTo>
                <a:lnTo>
                  <a:pt x="f287" y="f296"/>
                </a:lnTo>
                <a:close/>
              </a:path>
              <a:path w="2197100" h="1068070">
                <a:moveTo>
                  <a:pt x="f315" y="f316"/>
                </a:moveTo>
                <a:lnTo>
                  <a:pt x="f201" y="f317"/>
                </a:lnTo>
                <a:lnTo>
                  <a:pt x="f202" y="f255"/>
                </a:lnTo>
                <a:lnTo>
                  <a:pt x="f203" y="f318"/>
                </a:lnTo>
                <a:lnTo>
                  <a:pt x="f204" y="f258"/>
                </a:lnTo>
                <a:lnTo>
                  <a:pt x="f319" y="f259"/>
                </a:lnTo>
                <a:lnTo>
                  <a:pt x="f144" y="f260"/>
                </a:lnTo>
                <a:lnTo>
                  <a:pt x="f146" y="f261"/>
                </a:lnTo>
                <a:lnTo>
                  <a:pt x="f320" y="f321"/>
                </a:lnTo>
                <a:lnTo>
                  <a:pt x="f322" y="f263"/>
                </a:lnTo>
                <a:lnTo>
                  <a:pt x="f323" y="f316"/>
                </a:lnTo>
                <a:lnTo>
                  <a:pt x="f153" y="f324"/>
                </a:lnTo>
                <a:lnTo>
                  <a:pt x="f325" y="f326"/>
                </a:lnTo>
                <a:lnTo>
                  <a:pt x="f327" y="f328"/>
                </a:lnTo>
                <a:lnTo>
                  <a:pt x="f157" y="f329"/>
                </a:lnTo>
                <a:lnTo>
                  <a:pt x="f330" y="f207"/>
                </a:lnTo>
                <a:lnTo>
                  <a:pt x="f331" y="f332"/>
                </a:lnTo>
                <a:lnTo>
                  <a:pt x="f333" y="f334"/>
                </a:lnTo>
                <a:lnTo>
                  <a:pt x="f335" y="f336"/>
                </a:lnTo>
                <a:lnTo>
                  <a:pt x="f164" y="f337"/>
                </a:lnTo>
                <a:lnTo>
                  <a:pt x="f166" y="f217"/>
                </a:lnTo>
                <a:lnTo>
                  <a:pt x="f168" y="f338"/>
                </a:lnTo>
                <a:lnTo>
                  <a:pt x="f170" y="f339"/>
                </a:lnTo>
                <a:lnTo>
                  <a:pt x="f171" y="f316"/>
                </a:lnTo>
                <a:lnTo>
                  <a:pt x="f173" y="f225"/>
                </a:lnTo>
                <a:lnTo>
                  <a:pt x="f174" y="f227"/>
                </a:lnTo>
                <a:lnTo>
                  <a:pt x="f176" y="f340"/>
                </a:lnTo>
                <a:lnTo>
                  <a:pt x="f341" y="f342"/>
                </a:lnTo>
                <a:lnTo>
                  <a:pt x="f343" y="f344"/>
                </a:lnTo>
                <a:lnTo>
                  <a:pt x="f182" y="f345"/>
                </a:lnTo>
                <a:lnTo>
                  <a:pt x="f184" y="f237"/>
                </a:lnTo>
                <a:lnTo>
                  <a:pt x="f346" y="f347"/>
                </a:lnTo>
                <a:lnTo>
                  <a:pt x="f348" y="f239"/>
                </a:lnTo>
                <a:lnTo>
                  <a:pt x="f349" y="f241"/>
                </a:lnTo>
                <a:lnTo>
                  <a:pt x="f190" y="f350"/>
                </a:lnTo>
                <a:lnTo>
                  <a:pt x="f351" y="f352"/>
                </a:lnTo>
                <a:lnTo>
                  <a:pt x="f353" y="f354"/>
                </a:lnTo>
                <a:lnTo>
                  <a:pt x="f355" y="f356"/>
                </a:lnTo>
                <a:lnTo>
                  <a:pt x="f197" y="f357"/>
                </a:lnTo>
                <a:lnTo>
                  <a:pt x="f358" y="f359"/>
                </a:lnTo>
                <a:lnTo>
                  <a:pt x="f199" y="f360"/>
                </a:lnTo>
                <a:lnTo>
                  <a:pt x="f315" y="f316"/>
                </a:lnTo>
                <a:close/>
              </a:path>
              <a:path w="2197100" h="1068070">
                <a:moveTo>
                  <a:pt x="f361" y="f362"/>
                </a:moveTo>
                <a:lnTo>
                  <a:pt x="f363" y="f362"/>
                </a:lnTo>
                <a:lnTo>
                  <a:pt x="f363" y="f364"/>
                </a:lnTo>
                <a:lnTo>
                  <a:pt x="f361" y="f364"/>
                </a:lnTo>
                <a:lnTo>
                  <a:pt x="f361" y="f362"/>
                </a:lnTo>
                <a:close/>
              </a:path>
              <a:path w="2197100" h="1068070">
                <a:moveTo>
                  <a:pt x="f365" y="f366"/>
                </a:moveTo>
                <a:lnTo>
                  <a:pt x="f367" y="f366"/>
                </a:lnTo>
                <a:lnTo>
                  <a:pt x="f367" y="f368"/>
                </a:lnTo>
                <a:lnTo>
                  <a:pt x="f365" y="f368"/>
                </a:lnTo>
                <a:lnTo>
                  <a:pt x="f365" y="f366"/>
                </a:lnTo>
                <a:close/>
              </a:path>
            </a:pathLst>
          </a:custGeom>
          <a:solidFill>
            <a:srgbClr val="FFFFFF"/>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0" cap="none" spc="0" baseline="0">
              <a:solidFill>
                <a:srgbClr val="000000"/>
              </a:solidFill>
              <a:uFillTx/>
              <a:latin typeface="Calibri"/>
            </a:endParaRPr>
          </a:p>
        </p:txBody>
      </p:sp>
      <p:pic>
        <p:nvPicPr>
          <p:cNvPr id="6" name="bg object 20">
            <a:extLst>
              <a:ext uri="{FF2B5EF4-FFF2-40B4-BE49-F238E27FC236}">
                <a16:creationId xmlns:a16="http://schemas.microsoft.com/office/drawing/2014/main" id="{0754D271-D3FC-C837-F9A8-3F59DBAF4C6B}"/>
              </a:ext>
            </a:extLst>
          </p:cNvPr>
          <p:cNvPicPr>
            <a:picLocks noChangeAspect="1"/>
          </p:cNvPicPr>
          <p:nvPr/>
        </p:nvPicPr>
        <p:blipFill>
          <a:blip r:embed="rId4"/>
          <a:stretch>
            <a:fillRect/>
          </a:stretch>
        </p:blipFill>
        <p:spPr>
          <a:xfrm>
            <a:off x="3350151" y="1210528"/>
            <a:ext cx="173361" cy="99980"/>
          </a:xfrm>
          <a:prstGeom prst="rect">
            <a:avLst/>
          </a:prstGeom>
          <a:noFill/>
          <a:ln cap="flat">
            <a:noFill/>
          </a:ln>
        </p:spPr>
      </p:pic>
      <p:pic>
        <p:nvPicPr>
          <p:cNvPr id="7" name="bg object 21">
            <a:extLst>
              <a:ext uri="{FF2B5EF4-FFF2-40B4-BE49-F238E27FC236}">
                <a16:creationId xmlns:a16="http://schemas.microsoft.com/office/drawing/2014/main" id="{A6742976-BAF8-66A9-FD69-0BB2249888DB}"/>
              </a:ext>
            </a:extLst>
          </p:cNvPr>
          <p:cNvPicPr>
            <a:picLocks noChangeAspect="1"/>
          </p:cNvPicPr>
          <p:nvPr/>
        </p:nvPicPr>
        <p:blipFill>
          <a:blip r:embed="rId5"/>
          <a:stretch>
            <a:fillRect/>
          </a:stretch>
        </p:blipFill>
        <p:spPr>
          <a:xfrm>
            <a:off x="3543748" y="1167853"/>
            <a:ext cx="292415" cy="181965"/>
          </a:xfrm>
          <a:prstGeom prst="rect">
            <a:avLst/>
          </a:prstGeom>
          <a:noFill/>
          <a:ln cap="flat">
            <a:noFill/>
          </a:ln>
        </p:spPr>
      </p:pic>
      <p:pic>
        <p:nvPicPr>
          <p:cNvPr id="8" name="bg object 22">
            <a:extLst>
              <a:ext uri="{FF2B5EF4-FFF2-40B4-BE49-F238E27FC236}">
                <a16:creationId xmlns:a16="http://schemas.microsoft.com/office/drawing/2014/main" id="{811FDB90-4E00-1AD9-776C-969BB78B736F}"/>
              </a:ext>
            </a:extLst>
          </p:cNvPr>
          <p:cNvPicPr>
            <a:picLocks noChangeAspect="1"/>
          </p:cNvPicPr>
          <p:nvPr/>
        </p:nvPicPr>
        <p:blipFill>
          <a:blip r:embed="rId6"/>
          <a:stretch>
            <a:fillRect/>
          </a:stretch>
        </p:blipFill>
        <p:spPr>
          <a:xfrm>
            <a:off x="3913119" y="1167853"/>
            <a:ext cx="297472" cy="181965"/>
          </a:xfrm>
          <a:prstGeom prst="rect">
            <a:avLst/>
          </a:prstGeom>
          <a:noFill/>
          <a:ln cap="flat">
            <a:noFill/>
          </a:ln>
        </p:spPr>
      </p:pic>
      <p:pic>
        <p:nvPicPr>
          <p:cNvPr id="9" name="bg object 23">
            <a:extLst>
              <a:ext uri="{FF2B5EF4-FFF2-40B4-BE49-F238E27FC236}">
                <a16:creationId xmlns:a16="http://schemas.microsoft.com/office/drawing/2014/main" id="{2A05E994-3468-C24F-BCE6-353CA83D13F7}"/>
              </a:ext>
            </a:extLst>
          </p:cNvPr>
          <p:cNvPicPr>
            <a:picLocks noChangeAspect="1"/>
          </p:cNvPicPr>
          <p:nvPr/>
        </p:nvPicPr>
        <p:blipFill>
          <a:blip r:embed="rId7"/>
          <a:stretch>
            <a:fillRect/>
          </a:stretch>
        </p:blipFill>
        <p:spPr>
          <a:xfrm>
            <a:off x="4234184" y="1167862"/>
            <a:ext cx="309286" cy="142646"/>
          </a:xfrm>
          <a:prstGeom prst="rect">
            <a:avLst/>
          </a:prstGeom>
          <a:noFill/>
          <a:ln cap="flat">
            <a:noFill/>
          </a:ln>
        </p:spPr>
      </p:pic>
      <p:pic>
        <p:nvPicPr>
          <p:cNvPr id="10" name="bg object 24">
            <a:extLst>
              <a:ext uri="{FF2B5EF4-FFF2-40B4-BE49-F238E27FC236}">
                <a16:creationId xmlns:a16="http://schemas.microsoft.com/office/drawing/2014/main" id="{7035A13F-C758-A228-8B67-CB0A1FB61F37}"/>
              </a:ext>
            </a:extLst>
          </p:cNvPr>
          <p:cNvPicPr>
            <a:picLocks noChangeAspect="1"/>
          </p:cNvPicPr>
          <p:nvPr/>
        </p:nvPicPr>
        <p:blipFill>
          <a:blip r:embed="rId8"/>
          <a:stretch>
            <a:fillRect/>
          </a:stretch>
        </p:blipFill>
        <p:spPr>
          <a:xfrm>
            <a:off x="4567053" y="1167862"/>
            <a:ext cx="90799" cy="142637"/>
          </a:xfrm>
          <a:prstGeom prst="rect">
            <a:avLst/>
          </a:prstGeom>
          <a:noFill/>
          <a:ln cap="flat">
            <a:noFill/>
          </a:ln>
        </p:spPr>
      </p:pic>
      <p:pic>
        <p:nvPicPr>
          <p:cNvPr id="11" name="bg object 25">
            <a:extLst>
              <a:ext uri="{FF2B5EF4-FFF2-40B4-BE49-F238E27FC236}">
                <a16:creationId xmlns:a16="http://schemas.microsoft.com/office/drawing/2014/main" id="{CDFDA515-B629-10CE-E34C-B29F7010955B}"/>
              </a:ext>
            </a:extLst>
          </p:cNvPr>
          <p:cNvPicPr>
            <a:picLocks noChangeAspect="1"/>
          </p:cNvPicPr>
          <p:nvPr/>
        </p:nvPicPr>
        <p:blipFill>
          <a:blip r:embed="rId9"/>
          <a:stretch>
            <a:fillRect/>
          </a:stretch>
        </p:blipFill>
        <p:spPr>
          <a:xfrm>
            <a:off x="4687827" y="1212777"/>
            <a:ext cx="84417" cy="97712"/>
          </a:xfrm>
          <a:prstGeom prst="rect">
            <a:avLst/>
          </a:prstGeom>
          <a:noFill/>
          <a:ln cap="flat">
            <a:noFill/>
          </a:ln>
        </p:spPr>
      </p:pic>
      <p:sp>
        <p:nvSpPr>
          <p:cNvPr id="12" name="bg object 26">
            <a:extLst>
              <a:ext uri="{FF2B5EF4-FFF2-40B4-BE49-F238E27FC236}">
                <a16:creationId xmlns:a16="http://schemas.microsoft.com/office/drawing/2014/main" id="{15F9E2DA-2F32-82EF-E437-E6FBBED0F677}"/>
              </a:ext>
            </a:extLst>
          </p:cNvPr>
          <p:cNvSpPr/>
          <p:nvPr/>
        </p:nvSpPr>
        <p:spPr>
          <a:xfrm>
            <a:off x="4793604" y="1210546"/>
            <a:ext cx="60322" cy="100327"/>
          </a:xfrm>
          <a:custGeom>
            <a:avLst/>
            <a:gdLst>
              <a:gd name="f0" fmla="val w"/>
              <a:gd name="f1" fmla="val h"/>
              <a:gd name="f2" fmla="val 0"/>
              <a:gd name="f3" fmla="val 60325"/>
              <a:gd name="f4" fmla="val 100330"/>
              <a:gd name="f5" fmla="val 41935"/>
              <a:gd name="f6" fmla="val 33695"/>
              <a:gd name="f7" fmla="val 20448"/>
              <a:gd name="f8" fmla="val 1800"/>
              <a:gd name="f9" fmla="val 9752"/>
              <a:gd name="f10" fmla="val 7251"/>
              <a:gd name="f11" fmla="val 2604"/>
              <a:gd name="f12" fmla="val 16423"/>
              <a:gd name="f13" fmla="val 29391"/>
              <a:gd name="f14" fmla="val 6460"/>
              <a:gd name="f15" fmla="val 44902"/>
              <a:gd name="f16" fmla="val 20674"/>
              <a:gd name="f17" fmla="val 54237"/>
              <a:gd name="f18" fmla="val 34888"/>
              <a:gd name="f19" fmla="val 61819"/>
              <a:gd name="f20" fmla="val 41349"/>
              <a:gd name="f21" fmla="val 72071"/>
              <a:gd name="f22" fmla="val 82363"/>
              <a:gd name="f23" fmla="val 31433"/>
              <a:gd name="f24" fmla="val 85735"/>
              <a:gd name="f25" fmla="val 18324"/>
              <a:gd name="f26" fmla="val 8397"/>
              <a:gd name="f27" fmla="val 83494"/>
              <a:gd name="f28" fmla="val 1476"/>
              <a:gd name="f29" fmla="val 78992"/>
              <a:gd name="f30" fmla="val 554"/>
              <a:gd name="f31" fmla="val 94719"/>
              <a:gd name="f32" fmla="val 6774"/>
              <a:gd name="f33" fmla="val 97353"/>
              <a:gd name="f34" fmla="val 13301"/>
              <a:gd name="f35" fmla="val 98951"/>
              <a:gd name="f36" fmla="val 20007"/>
              <a:gd name="f37" fmla="val 99742"/>
              <a:gd name="f38" fmla="val 26763"/>
              <a:gd name="f39" fmla="val 99955"/>
              <a:gd name="f40" fmla="val 39153"/>
              <a:gd name="f41" fmla="val 98173"/>
              <a:gd name="f42" fmla="val 49812"/>
              <a:gd name="f43" fmla="val 92723"/>
              <a:gd name="f44" fmla="val 57279"/>
              <a:gd name="f45" fmla="val 83447"/>
              <a:gd name="f46" fmla="val 60092"/>
              <a:gd name="f47" fmla="val 70186"/>
              <a:gd name="f48" fmla="val 53626"/>
              <a:gd name="f49" fmla="val 53125"/>
              <a:gd name="f50" fmla="val 39401"/>
              <a:gd name="f51" fmla="val 43869"/>
              <a:gd name="f52" fmla="val 25177"/>
              <a:gd name="f53" fmla="val 36680"/>
              <a:gd name="f54" fmla="val 18711"/>
              <a:gd name="f55" fmla="val 25821"/>
              <a:gd name="f56" fmla="val 17968"/>
              <a:gd name="f57" fmla="val 26575"/>
              <a:gd name="f58" fmla="val 14208"/>
              <a:gd name="f59" fmla="val 39684"/>
              <a:gd name="f60" fmla="val 50155"/>
              <a:gd name="f61" fmla="val 16659"/>
              <a:gd name="f62" fmla="val 54071"/>
              <a:gd name="f63" fmla="val 19088"/>
              <a:gd name="f64" fmla="val 55589"/>
              <a:gd name="f65" fmla="val 3738"/>
              <a:gd name="f66" fmla="val 48658"/>
              <a:gd name="f67" fmla="val 1675"/>
              <a:gd name="f68" fmla="*/ f0 1 60325"/>
              <a:gd name="f69" fmla="*/ f1 1 100330"/>
              <a:gd name="f70" fmla="+- f4 0 f2"/>
              <a:gd name="f71" fmla="+- f3 0 f2"/>
              <a:gd name="f72" fmla="*/ f71 1 60325"/>
              <a:gd name="f73" fmla="*/ f70 1 100330"/>
              <a:gd name="f74" fmla="*/ f2 1 f72"/>
              <a:gd name="f75" fmla="*/ f3 1 f72"/>
              <a:gd name="f76" fmla="*/ f2 1 f73"/>
              <a:gd name="f77" fmla="*/ f4 1 f73"/>
              <a:gd name="f78" fmla="*/ f74 f68 1"/>
              <a:gd name="f79" fmla="*/ f75 f68 1"/>
              <a:gd name="f80" fmla="*/ f77 f69 1"/>
              <a:gd name="f81" fmla="*/ f76 f69 1"/>
            </a:gdLst>
            <a:ahLst/>
            <a:cxnLst>
              <a:cxn ang="3cd4">
                <a:pos x="hc" y="t"/>
              </a:cxn>
              <a:cxn ang="0">
                <a:pos x="r" y="vc"/>
              </a:cxn>
              <a:cxn ang="cd4">
                <a:pos x="hc" y="b"/>
              </a:cxn>
              <a:cxn ang="cd2">
                <a:pos x="l" y="vc"/>
              </a:cxn>
            </a:cxnLst>
            <a:rect l="f78" t="f81" r="f79" b="f80"/>
            <a:pathLst>
              <a:path w="60325" h="100330">
                <a:moveTo>
                  <a:pt x="f5" y="f2"/>
                </a:moveTo>
                <a:lnTo>
                  <a:pt x="f6" y="f2"/>
                </a:lnTo>
                <a:lnTo>
                  <a:pt x="f7" y="f8"/>
                </a:lnTo>
                <a:lnTo>
                  <a:pt x="f9" y="f10"/>
                </a:lnTo>
                <a:lnTo>
                  <a:pt x="f11" y="f12"/>
                </a:lnTo>
                <a:lnTo>
                  <a:pt x="f2" y="f13"/>
                </a:lnTo>
                <a:lnTo>
                  <a:pt x="f14" y="f15"/>
                </a:lnTo>
                <a:lnTo>
                  <a:pt x="f16" y="f17"/>
                </a:lnTo>
                <a:lnTo>
                  <a:pt x="f18" y="f19"/>
                </a:lnTo>
                <a:lnTo>
                  <a:pt x="f20" y="f21"/>
                </a:lnTo>
                <a:lnTo>
                  <a:pt x="f20" y="f22"/>
                </a:lnTo>
                <a:lnTo>
                  <a:pt x="f23" y="f24"/>
                </a:lnTo>
                <a:lnTo>
                  <a:pt x="f25" y="f24"/>
                </a:lnTo>
                <a:lnTo>
                  <a:pt x="f26" y="f27"/>
                </a:lnTo>
                <a:lnTo>
                  <a:pt x="f28" y="f29"/>
                </a:lnTo>
                <a:lnTo>
                  <a:pt x="f30" y="f31"/>
                </a:lnTo>
                <a:lnTo>
                  <a:pt x="f32" y="f33"/>
                </a:lnTo>
                <a:lnTo>
                  <a:pt x="f34" y="f35"/>
                </a:lnTo>
                <a:lnTo>
                  <a:pt x="f36" y="f37"/>
                </a:lnTo>
                <a:lnTo>
                  <a:pt x="f38" y="f39"/>
                </a:lnTo>
                <a:lnTo>
                  <a:pt x="f40" y="f41"/>
                </a:lnTo>
                <a:lnTo>
                  <a:pt x="f42" y="f43"/>
                </a:lnTo>
                <a:lnTo>
                  <a:pt x="f44" y="f45"/>
                </a:lnTo>
                <a:lnTo>
                  <a:pt x="f46" y="f47"/>
                </a:lnTo>
                <a:lnTo>
                  <a:pt x="f48" y="f49"/>
                </a:lnTo>
                <a:lnTo>
                  <a:pt x="f50" y="f51"/>
                </a:lnTo>
                <a:lnTo>
                  <a:pt x="f52" y="f53"/>
                </a:lnTo>
                <a:lnTo>
                  <a:pt x="f54" y="f55"/>
                </a:lnTo>
                <a:lnTo>
                  <a:pt x="f54" y="f56"/>
                </a:lnTo>
                <a:lnTo>
                  <a:pt x="f57" y="f58"/>
                </a:lnTo>
                <a:lnTo>
                  <a:pt x="f59" y="f58"/>
                </a:lnTo>
                <a:lnTo>
                  <a:pt x="f60" y="f61"/>
                </a:lnTo>
                <a:lnTo>
                  <a:pt x="f62" y="f63"/>
                </a:lnTo>
                <a:lnTo>
                  <a:pt x="f64" y="f65"/>
                </a:lnTo>
                <a:lnTo>
                  <a:pt x="f66" y="f67"/>
                </a:lnTo>
                <a:lnTo>
                  <a:pt x="f5" y="f2"/>
                </a:lnTo>
                <a:close/>
              </a:path>
            </a:pathLst>
          </a:custGeom>
          <a:solidFill>
            <a:srgbClr val="FFFFFF"/>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0" cap="none" spc="0" baseline="0">
              <a:solidFill>
                <a:srgbClr val="000000"/>
              </a:solidFill>
              <a:uFillTx/>
              <a:latin typeface="Calibri"/>
            </a:endParaRPr>
          </a:p>
        </p:txBody>
      </p:sp>
      <p:pic>
        <p:nvPicPr>
          <p:cNvPr id="13" name="bg object 27">
            <a:extLst>
              <a:ext uri="{FF2B5EF4-FFF2-40B4-BE49-F238E27FC236}">
                <a16:creationId xmlns:a16="http://schemas.microsoft.com/office/drawing/2014/main" id="{56377231-926C-912E-B1B9-D1A62A6CECDE}"/>
              </a:ext>
            </a:extLst>
          </p:cNvPr>
          <p:cNvPicPr>
            <a:picLocks noChangeAspect="1"/>
          </p:cNvPicPr>
          <p:nvPr/>
        </p:nvPicPr>
        <p:blipFill>
          <a:blip r:embed="rId10"/>
          <a:stretch>
            <a:fillRect/>
          </a:stretch>
        </p:blipFill>
        <p:spPr>
          <a:xfrm>
            <a:off x="3299411" y="1400001"/>
            <a:ext cx="349904" cy="174485"/>
          </a:xfrm>
          <a:prstGeom prst="rect">
            <a:avLst/>
          </a:prstGeom>
          <a:noFill/>
          <a:ln cap="flat">
            <a:noFill/>
          </a:ln>
        </p:spPr>
      </p:pic>
      <p:sp>
        <p:nvSpPr>
          <p:cNvPr id="14" name="bg object 28">
            <a:extLst>
              <a:ext uri="{FF2B5EF4-FFF2-40B4-BE49-F238E27FC236}">
                <a16:creationId xmlns:a16="http://schemas.microsoft.com/office/drawing/2014/main" id="{A83D352C-071B-E469-C20D-8F2C94B07E20}"/>
              </a:ext>
            </a:extLst>
          </p:cNvPr>
          <p:cNvSpPr/>
          <p:nvPr/>
        </p:nvSpPr>
        <p:spPr>
          <a:xfrm>
            <a:off x="3678905" y="1435196"/>
            <a:ext cx="53977" cy="97785"/>
          </a:xfrm>
          <a:custGeom>
            <a:avLst/>
            <a:gdLst>
              <a:gd name="f0" fmla="val w"/>
              <a:gd name="f1" fmla="val h"/>
              <a:gd name="f2" fmla="val 0"/>
              <a:gd name="f3" fmla="val 53975"/>
              <a:gd name="f4" fmla="val 97790"/>
              <a:gd name="f5" fmla="val 46982"/>
              <a:gd name="f6" fmla="val 41747"/>
              <a:gd name="f7" fmla="val 34249"/>
              <a:gd name="f8" fmla="val 1265"/>
              <a:gd name="f9" fmla="val 27262"/>
              <a:gd name="f10" fmla="val 4794"/>
              <a:gd name="f11" fmla="val 21290"/>
              <a:gd name="f12" fmla="val 10182"/>
              <a:gd name="f13" fmla="val 16837"/>
              <a:gd name="f14" fmla="val 17025"/>
              <a:gd name="f15" fmla="val 16470"/>
              <a:gd name="f16" fmla="val 2251"/>
              <a:gd name="f17" fmla="val 97724"/>
              <a:gd name="f18" fmla="val 17591"/>
              <a:gd name="f19" fmla="val 54291"/>
              <a:gd name="f20" fmla="val 19446"/>
              <a:gd name="f21" fmla="val 38099"/>
              <a:gd name="f22" fmla="val 24708"/>
              <a:gd name="f23" fmla="val 25836"/>
              <a:gd name="f24" fmla="val 32919"/>
              <a:gd name="f25" fmla="val 18065"/>
              <a:gd name="f26" fmla="val 43621"/>
              <a:gd name="f27" fmla="val 15350"/>
              <a:gd name="f28" fmla="val 46605"/>
              <a:gd name="f29" fmla="val 50155"/>
              <a:gd name="f30" fmla="val 15737"/>
              <a:gd name="f31" fmla="val 53349"/>
              <a:gd name="f32" fmla="val 1319"/>
              <a:gd name="f33" fmla="*/ f0 1 53975"/>
              <a:gd name="f34" fmla="*/ f1 1 97790"/>
              <a:gd name="f35" fmla="+- f4 0 f2"/>
              <a:gd name="f36" fmla="+- f3 0 f2"/>
              <a:gd name="f37" fmla="*/ f36 1 53975"/>
              <a:gd name="f38" fmla="*/ f35 1 97790"/>
              <a:gd name="f39" fmla="*/ f2 1 f37"/>
              <a:gd name="f40" fmla="*/ f3 1 f37"/>
              <a:gd name="f41" fmla="*/ f2 1 f38"/>
              <a:gd name="f42" fmla="*/ f4 1 f38"/>
              <a:gd name="f43" fmla="*/ f39 f33 1"/>
              <a:gd name="f44" fmla="*/ f40 f33 1"/>
              <a:gd name="f45" fmla="*/ f42 f34 1"/>
              <a:gd name="f46" fmla="*/ f41 f34 1"/>
            </a:gdLst>
            <a:ahLst/>
            <a:cxnLst>
              <a:cxn ang="3cd4">
                <a:pos x="hc" y="t"/>
              </a:cxn>
              <a:cxn ang="0">
                <a:pos x="r" y="vc"/>
              </a:cxn>
              <a:cxn ang="cd4">
                <a:pos x="hc" y="b"/>
              </a:cxn>
              <a:cxn ang="cd2">
                <a:pos x="l" y="vc"/>
              </a:cxn>
            </a:cxnLst>
            <a:rect l="f43" t="f46" r="f44" b="f45"/>
            <a:pathLst>
              <a:path w="53975" h="97790">
                <a:moveTo>
                  <a:pt x="f5" y="f2"/>
                </a:moveTo>
                <a:lnTo>
                  <a:pt x="f6" y="f2"/>
                </a:lnTo>
                <a:lnTo>
                  <a:pt x="f7" y="f8"/>
                </a:lnTo>
                <a:lnTo>
                  <a:pt x="f9" y="f10"/>
                </a:lnTo>
                <a:lnTo>
                  <a:pt x="f11" y="f12"/>
                </a:lnTo>
                <a:lnTo>
                  <a:pt x="f13" y="f14"/>
                </a:lnTo>
                <a:lnTo>
                  <a:pt x="f15" y="f14"/>
                </a:lnTo>
                <a:lnTo>
                  <a:pt x="f15" y="f16"/>
                </a:lnTo>
                <a:lnTo>
                  <a:pt x="f2" y="f16"/>
                </a:lnTo>
                <a:lnTo>
                  <a:pt x="f2" y="f17"/>
                </a:lnTo>
                <a:lnTo>
                  <a:pt x="f18" y="f17"/>
                </a:lnTo>
                <a:lnTo>
                  <a:pt x="f18" y="f19"/>
                </a:lnTo>
                <a:lnTo>
                  <a:pt x="f20" y="f21"/>
                </a:lnTo>
                <a:lnTo>
                  <a:pt x="f22" y="f23"/>
                </a:lnTo>
                <a:lnTo>
                  <a:pt x="f24" y="f25"/>
                </a:lnTo>
                <a:lnTo>
                  <a:pt x="f26" y="f27"/>
                </a:lnTo>
                <a:lnTo>
                  <a:pt x="f28" y="f27"/>
                </a:lnTo>
                <a:lnTo>
                  <a:pt x="f29" y="f30"/>
                </a:lnTo>
                <a:lnTo>
                  <a:pt x="f31" y="f14"/>
                </a:lnTo>
                <a:lnTo>
                  <a:pt x="f31" y="f32"/>
                </a:lnTo>
                <a:lnTo>
                  <a:pt x="f5" y="f2"/>
                </a:lnTo>
                <a:close/>
              </a:path>
            </a:pathLst>
          </a:custGeom>
          <a:solidFill>
            <a:srgbClr val="FFFFFF"/>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0" cap="none" spc="0" baseline="0">
              <a:solidFill>
                <a:srgbClr val="000000"/>
              </a:solidFill>
              <a:uFillTx/>
              <a:latin typeface="Calibri"/>
            </a:endParaRPr>
          </a:p>
        </p:txBody>
      </p:sp>
      <p:pic>
        <p:nvPicPr>
          <p:cNvPr id="15" name="bg object 29">
            <a:extLst>
              <a:ext uri="{FF2B5EF4-FFF2-40B4-BE49-F238E27FC236}">
                <a16:creationId xmlns:a16="http://schemas.microsoft.com/office/drawing/2014/main" id="{24A6C7AC-CC20-871D-E070-BFB42BC789FD}"/>
              </a:ext>
            </a:extLst>
          </p:cNvPr>
          <p:cNvPicPr>
            <a:picLocks noChangeAspect="1"/>
          </p:cNvPicPr>
          <p:nvPr/>
        </p:nvPicPr>
        <p:blipFill>
          <a:blip r:embed="rId11"/>
          <a:stretch>
            <a:fillRect/>
          </a:stretch>
        </p:blipFill>
        <p:spPr>
          <a:xfrm>
            <a:off x="3751728" y="1437445"/>
            <a:ext cx="84426" cy="97712"/>
          </a:xfrm>
          <a:prstGeom prst="rect">
            <a:avLst/>
          </a:prstGeom>
          <a:noFill/>
          <a:ln cap="flat">
            <a:noFill/>
          </a:ln>
        </p:spPr>
      </p:pic>
      <p:pic>
        <p:nvPicPr>
          <p:cNvPr id="16" name="bg object 30">
            <a:extLst>
              <a:ext uri="{FF2B5EF4-FFF2-40B4-BE49-F238E27FC236}">
                <a16:creationId xmlns:a16="http://schemas.microsoft.com/office/drawing/2014/main" id="{CD25D7A2-6795-2DF6-7189-16AF28280394}"/>
              </a:ext>
            </a:extLst>
          </p:cNvPr>
          <p:cNvPicPr>
            <a:picLocks noChangeAspect="1"/>
          </p:cNvPicPr>
          <p:nvPr/>
        </p:nvPicPr>
        <p:blipFill>
          <a:blip r:embed="rId12"/>
          <a:stretch>
            <a:fillRect/>
          </a:stretch>
        </p:blipFill>
        <p:spPr>
          <a:xfrm>
            <a:off x="3305016" y="1689838"/>
            <a:ext cx="83301" cy="130658"/>
          </a:xfrm>
          <a:prstGeom prst="rect">
            <a:avLst/>
          </a:prstGeom>
          <a:noFill/>
          <a:ln cap="flat">
            <a:noFill/>
          </a:ln>
        </p:spPr>
      </p:pic>
      <p:pic>
        <p:nvPicPr>
          <p:cNvPr id="17" name="bg object 31">
            <a:extLst>
              <a:ext uri="{FF2B5EF4-FFF2-40B4-BE49-F238E27FC236}">
                <a16:creationId xmlns:a16="http://schemas.microsoft.com/office/drawing/2014/main" id="{ACBE4CE1-298B-7EB9-13DF-F455DAE9BD64}"/>
              </a:ext>
            </a:extLst>
          </p:cNvPr>
          <p:cNvPicPr>
            <a:picLocks noChangeAspect="1"/>
          </p:cNvPicPr>
          <p:nvPr/>
        </p:nvPicPr>
        <p:blipFill>
          <a:blip r:embed="rId13"/>
          <a:stretch>
            <a:fillRect/>
          </a:stretch>
        </p:blipFill>
        <p:spPr>
          <a:xfrm>
            <a:off x="3408563" y="1725015"/>
            <a:ext cx="84426" cy="97721"/>
          </a:xfrm>
          <a:prstGeom prst="rect">
            <a:avLst/>
          </a:prstGeom>
          <a:noFill/>
          <a:ln cap="flat">
            <a:noFill/>
          </a:ln>
        </p:spPr>
      </p:pic>
      <p:pic>
        <p:nvPicPr>
          <p:cNvPr id="18" name="bg object 32">
            <a:extLst>
              <a:ext uri="{FF2B5EF4-FFF2-40B4-BE49-F238E27FC236}">
                <a16:creationId xmlns:a16="http://schemas.microsoft.com/office/drawing/2014/main" id="{05236728-B25F-13C4-4F67-FEC640DD4786}"/>
              </a:ext>
            </a:extLst>
          </p:cNvPr>
          <p:cNvPicPr>
            <a:picLocks noChangeAspect="1"/>
          </p:cNvPicPr>
          <p:nvPr/>
        </p:nvPicPr>
        <p:blipFill>
          <a:blip r:embed="rId14"/>
          <a:stretch>
            <a:fillRect/>
          </a:stretch>
        </p:blipFill>
        <p:spPr>
          <a:xfrm>
            <a:off x="3522945" y="1680081"/>
            <a:ext cx="90799" cy="142664"/>
          </a:xfrm>
          <a:prstGeom prst="rect">
            <a:avLst/>
          </a:prstGeom>
          <a:noFill/>
          <a:ln cap="flat">
            <a:noFill/>
          </a:ln>
        </p:spPr>
      </p:pic>
      <p:sp>
        <p:nvSpPr>
          <p:cNvPr id="19" name="bg object 33">
            <a:extLst>
              <a:ext uri="{FF2B5EF4-FFF2-40B4-BE49-F238E27FC236}">
                <a16:creationId xmlns:a16="http://schemas.microsoft.com/office/drawing/2014/main" id="{BECDE1BC-A64E-470D-5767-D651897D753D}"/>
              </a:ext>
            </a:extLst>
          </p:cNvPr>
          <p:cNvSpPr/>
          <p:nvPr/>
        </p:nvSpPr>
        <p:spPr>
          <a:xfrm>
            <a:off x="3639577" y="1680100"/>
            <a:ext cx="71122" cy="140973"/>
          </a:xfrm>
          <a:custGeom>
            <a:avLst/>
            <a:gdLst>
              <a:gd name="f0" fmla="val w"/>
              <a:gd name="f1" fmla="val h"/>
              <a:gd name="f2" fmla="val 0"/>
              <a:gd name="f3" fmla="val 71120"/>
              <a:gd name="f4" fmla="val 140969"/>
              <a:gd name="f5" fmla="val 17589"/>
              <a:gd name="f6" fmla="val 140398"/>
              <a:gd name="f7" fmla="val 69646"/>
              <a:gd name="f8" fmla="val 44932"/>
              <a:gd name="f9" fmla="val 52057"/>
              <a:gd name="f10" fmla="val 70764"/>
              <a:gd name="f11" fmla="val 3733"/>
              <a:gd name="f12" fmla="val 50914"/>
              <a:gd name="f13" fmla="val 23596"/>
              <a:gd name="f14" fmla="*/ f0 1 71120"/>
              <a:gd name="f15" fmla="*/ f1 1 140969"/>
              <a:gd name="f16" fmla="+- f4 0 f2"/>
              <a:gd name="f17" fmla="+- f3 0 f2"/>
              <a:gd name="f18" fmla="*/ f17 1 71120"/>
              <a:gd name="f19" fmla="*/ f16 1 140969"/>
              <a:gd name="f20" fmla="*/ f2 1 f18"/>
              <a:gd name="f21" fmla="*/ f3 1 f18"/>
              <a:gd name="f22" fmla="*/ f2 1 f19"/>
              <a:gd name="f23" fmla="*/ f4 1 f19"/>
              <a:gd name="f24" fmla="*/ f20 f14 1"/>
              <a:gd name="f25" fmla="*/ f21 f14 1"/>
              <a:gd name="f26" fmla="*/ f23 f15 1"/>
              <a:gd name="f27" fmla="*/ f22 f15 1"/>
            </a:gdLst>
            <a:ahLst/>
            <a:cxnLst>
              <a:cxn ang="3cd4">
                <a:pos x="hc" y="t"/>
              </a:cxn>
              <a:cxn ang="0">
                <a:pos x="r" y="vc"/>
              </a:cxn>
              <a:cxn ang="cd4">
                <a:pos x="hc" y="b"/>
              </a:cxn>
              <a:cxn ang="cd2">
                <a:pos x="l" y="vc"/>
              </a:cxn>
            </a:cxnLst>
            <a:rect l="f24" t="f27" r="f25" b="f26"/>
            <a:pathLst>
              <a:path w="71120" h="140969">
                <a:moveTo>
                  <a:pt x="f5" y="f2"/>
                </a:moveTo>
                <a:lnTo>
                  <a:pt x="f2" y="f2"/>
                </a:lnTo>
                <a:lnTo>
                  <a:pt x="f2" y="f6"/>
                </a:lnTo>
                <a:lnTo>
                  <a:pt x="f5" y="f6"/>
                </a:lnTo>
                <a:lnTo>
                  <a:pt x="f5" y="f2"/>
                </a:lnTo>
                <a:close/>
              </a:path>
              <a:path w="71120" h="140969">
                <a:moveTo>
                  <a:pt x="f7" y="f8"/>
                </a:moveTo>
                <a:lnTo>
                  <a:pt x="f9" y="f8"/>
                </a:lnTo>
                <a:lnTo>
                  <a:pt x="f9" y="f6"/>
                </a:lnTo>
                <a:lnTo>
                  <a:pt x="f7" y="f6"/>
                </a:lnTo>
                <a:lnTo>
                  <a:pt x="f7" y="f8"/>
                </a:lnTo>
                <a:close/>
              </a:path>
              <a:path w="71120" h="140969">
                <a:moveTo>
                  <a:pt x="f10" y="f11"/>
                </a:moveTo>
                <a:lnTo>
                  <a:pt x="f12" y="f11"/>
                </a:lnTo>
                <a:lnTo>
                  <a:pt x="f12" y="f13"/>
                </a:lnTo>
                <a:lnTo>
                  <a:pt x="f10" y="f13"/>
                </a:lnTo>
                <a:lnTo>
                  <a:pt x="f10" y="f11"/>
                </a:lnTo>
                <a:close/>
              </a:path>
            </a:pathLst>
          </a:custGeom>
          <a:solidFill>
            <a:srgbClr val="FFFFFF"/>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0" cap="none" spc="0" baseline="0">
              <a:solidFill>
                <a:srgbClr val="000000"/>
              </a:solidFill>
              <a:uFillTx/>
              <a:latin typeface="Calibri"/>
            </a:endParaRPr>
          </a:p>
        </p:txBody>
      </p:sp>
      <p:pic>
        <p:nvPicPr>
          <p:cNvPr id="20" name="bg object 34">
            <a:extLst>
              <a:ext uri="{FF2B5EF4-FFF2-40B4-BE49-F238E27FC236}">
                <a16:creationId xmlns:a16="http://schemas.microsoft.com/office/drawing/2014/main" id="{50AE11DC-5851-7CDC-4D1E-890236192DD0}"/>
              </a:ext>
            </a:extLst>
          </p:cNvPr>
          <p:cNvPicPr>
            <a:picLocks noChangeAspect="1"/>
          </p:cNvPicPr>
          <p:nvPr/>
        </p:nvPicPr>
        <p:blipFill>
          <a:blip r:embed="rId15"/>
          <a:stretch>
            <a:fillRect/>
          </a:stretch>
        </p:blipFill>
        <p:spPr>
          <a:xfrm>
            <a:off x="3733568" y="1722766"/>
            <a:ext cx="70747" cy="99962"/>
          </a:xfrm>
          <a:prstGeom prst="rect">
            <a:avLst/>
          </a:prstGeom>
          <a:noFill/>
          <a:ln cap="flat">
            <a:noFill/>
          </a:ln>
        </p:spPr>
      </p:pic>
      <p:sp>
        <p:nvSpPr>
          <p:cNvPr id="21" name="bg object 35">
            <a:extLst>
              <a:ext uri="{FF2B5EF4-FFF2-40B4-BE49-F238E27FC236}">
                <a16:creationId xmlns:a16="http://schemas.microsoft.com/office/drawing/2014/main" id="{78385F14-F928-2B2E-BDF0-8B36E4BBE63C}"/>
              </a:ext>
            </a:extLst>
          </p:cNvPr>
          <p:cNvSpPr/>
          <p:nvPr/>
        </p:nvSpPr>
        <p:spPr>
          <a:xfrm>
            <a:off x="3879213" y="1689829"/>
            <a:ext cx="100327" cy="130814"/>
          </a:xfrm>
          <a:custGeom>
            <a:avLst/>
            <a:gdLst>
              <a:gd name="f0" fmla="val w"/>
              <a:gd name="f1" fmla="val h"/>
              <a:gd name="f2" fmla="val 0"/>
              <a:gd name="f3" fmla="val 100329"/>
              <a:gd name="f4" fmla="val 130810"/>
              <a:gd name="f5" fmla="val 99987"/>
              <a:gd name="f6" fmla="val 81241"/>
              <a:gd name="f7" fmla="val 54610"/>
              <a:gd name="f8" fmla="val 18719"/>
              <a:gd name="f9" fmla="val 71120"/>
              <a:gd name="f10" fmla="*/ f0 1 100329"/>
              <a:gd name="f11" fmla="*/ f1 1 130810"/>
              <a:gd name="f12" fmla="+- f4 0 f2"/>
              <a:gd name="f13" fmla="+- f3 0 f2"/>
              <a:gd name="f14" fmla="*/ f13 1 100329"/>
              <a:gd name="f15" fmla="*/ f12 1 130810"/>
              <a:gd name="f16" fmla="*/ f2 1 f14"/>
              <a:gd name="f17" fmla="*/ f3 1 f14"/>
              <a:gd name="f18" fmla="*/ f2 1 f15"/>
              <a:gd name="f19" fmla="*/ f4 1 f15"/>
              <a:gd name="f20" fmla="*/ f16 f10 1"/>
              <a:gd name="f21" fmla="*/ f17 f10 1"/>
              <a:gd name="f22" fmla="*/ f19 f11 1"/>
              <a:gd name="f23" fmla="*/ f18 f11 1"/>
            </a:gdLst>
            <a:ahLst/>
            <a:cxnLst>
              <a:cxn ang="3cd4">
                <a:pos x="hc" y="t"/>
              </a:cxn>
              <a:cxn ang="0">
                <a:pos x="r" y="vc"/>
              </a:cxn>
              <a:cxn ang="cd4">
                <a:pos x="hc" y="b"/>
              </a:cxn>
              <a:cxn ang="cd2">
                <a:pos x="l" y="vc"/>
              </a:cxn>
            </a:cxnLst>
            <a:rect l="f20" t="f23" r="f21" b="f22"/>
            <a:pathLst>
              <a:path w="100329" h="130810">
                <a:moveTo>
                  <a:pt x="f5" y="f2"/>
                </a:moveTo>
                <a:lnTo>
                  <a:pt x="f6" y="f2"/>
                </a:lnTo>
                <a:lnTo>
                  <a:pt x="f6" y="f7"/>
                </a:lnTo>
                <a:lnTo>
                  <a:pt x="f8" y="f7"/>
                </a:lnTo>
                <a:lnTo>
                  <a:pt x="f8" y="f2"/>
                </a:lnTo>
                <a:lnTo>
                  <a:pt x="f2" y="f2"/>
                </a:lnTo>
                <a:lnTo>
                  <a:pt x="f2" y="f7"/>
                </a:lnTo>
                <a:lnTo>
                  <a:pt x="f2" y="f9"/>
                </a:lnTo>
                <a:lnTo>
                  <a:pt x="f2" y="f4"/>
                </a:lnTo>
                <a:lnTo>
                  <a:pt x="f8" y="f4"/>
                </a:lnTo>
                <a:lnTo>
                  <a:pt x="f8" y="f9"/>
                </a:lnTo>
                <a:lnTo>
                  <a:pt x="f6" y="f9"/>
                </a:lnTo>
                <a:lnTo>
                  <a:pt x="f6" y="f4"/>
                </a:lnTo>
                <a:lnTo>
                  <a:pt x="f5" y="f4"/>
                </a:lnTo>
                <a:lnTo>
                  <a:pt x="f5" y="f9"/>
                </a:lnTo>
                <a:lnTo>
                  <a:pt x="f5" y="f7"/>
                </a:lnTo>
                <a:lnTo>
                  <a:pt x="f5" y="f2"/>
                </a:lnTo>
                <a:close/>
              </a:path>
            </a:pathLst>
          </a:custGeom>
          <a:solidFill>
            <a:srgbClr val="FFFFFF"/>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0" cap="none" spc="0" baseline="0">
              <a:solidFill>
                <a:srgbClr val="000000"/>
              </a:solidFill>
              <a:uFillTx/>
              <a:latin typeface="Calibri"/>
            </a:endParaRPr>
          </a:p>
        </p:txBody>
      </p:sp>
      <p:pic>
        <p:nvPicPr>
          <p:cNvPr id="22" name="bg object 36">
            <a:extLst>
              <a:ext uri="{FF2B5EF4-FFF2-40B4-BE49-F238E27FC236}">
                <a16:creationId xmlns:a16="http://schemas.microsoft.com/office/drawing/2014/main" id="{7883C4E2-91C9-533E-FB86-AC549B067BC9}"/>
              </a:ext>
            </a:extLst>
          </p:cNvPr>
          <p:cNvPicPr>
            <a:picLocks noChangeAspect="1"/>
          </p:cNvPicPr>
          <p:nvPr/>
        </p:nvPicPr>
        <p:blipFill>
          <a:blip r:embed="rId16"/>
          <a:stretch>
            <a:fillRect/>
          </a:stretch>
        </p:blipFill>
        <p:spPr>
          <a:xfrm>
            <a:off x="4005410" y="1722775"/>
            <a:ext cx="185522" cy="99980"/>
          </a:xfrm>
          <a:prstGeom prst="rect">
            <a:avLst/>
          </a:prstGeom>
          <a:noFill/>
          <a:ln cap="flat">
            <a:noFill/>
          </a:ln>
        </p:spPr>
      </p:pic>
      <p:sp>
        <p:nvSpPr>
          <p:cNvPr id="23" name="bg object 37">
            <a:extLst>
              <a:ext uri="{FF2B5EF4-FFF2-40B4-BE49-F238E27FC236}">
                <a16:creationId xmlns:a16="http://schemas.microsoft.com/office/drawing/2014/main" id="{9071256B-6DF3-ECC5-D5F7-8D00B24018E7}"/>
              </a:ext>
            </a:extLst>
          </p:cNvPr>
          <p:cNvSpPr/>
          <p:nvPr/>
        </p:nvSpPr>
        <p:spPr>
          <a:xfrm>
            <a:off x="4222187" y="1680100"/>
            <a:ext cx="102239" cy="142875"/>
          </a:xfrm>
          <a:custGeom>
            <a:avLst/>
            <a:gdLst>
              <a:gd name="f0" fmla="val w"/>
              <a:gd name="f1" fmla="val h"/>
              <a:gd name="f2" fmla="val 0"/>
              <a:gd name="f3" fmla="val 102235"/>
              <a:gd name="f4" fmla="val 142875"/>
              <a:gd name="f5" fmla="val 17589"/>
              <a:gd name="f6" fmla="val 140398"/>
              <a:gd name="f7" fmla="val 102031"/>
              <a:gd name="f8" fmla="val 125056"/>
              <a:gd name="f9" fmla="val 99415"/>
              <a:gd name="f10" fmla="val 126733"/>
              <a:gd name="f11" fmla="val 95491"/>
              <a:gd name="f12" fmla="val 128409"/>
              <a:gd name="f13" fmla="val 82003"/>
              <a:gd name="f14" fmla="val 75285"/>
              <a:gd name="f15" fmla="val 122440"/>
              <a:gd name="f16" fmla="val 59156"/>
              <a:gd name="f17" fmla="val 100545"/>
              <a:gd name="f18" fmla="val 44945"/>
              <a:gd name="f19" fmla="val 17221"/>
              <a:gd name="f20" fmla="val 57670"/>
              <a:gd name="f21" fmla="val 22847"/>
              <a:gd name="f22" fmla="val 36144"/>
              <a:gd name="f23" fmla="val 114960"/>
              <a:gd name="f24" fmla="val 59702"/>
              <a:gd name="f25" fmla="val 127330"/>
              <a:gd name="f26" fmla="val 65557"/>
              <a:gd name="f27" fmla="val 135953"/>
              <a:gd name="f28" fmla="val 74803"/>
              <a:gd name="f29" fmla="val 140995"/>
              <a:gd name="f30" fmla="val 87045"/>
              <a:gd name="f31" fmla="val 142646"/>
              <a:gd name="f32" fmla="val 92684"/>
              <a:gd name="f33" fmla="val 140030"/>
              <a:gd name="f34" fmla="*/ f0 1 102235"/>
              <a:gd name="f35" fmla="*/ f1 1 142875"/>
              <a:gd name="f36" fmla="+- f4 0 f2"/>
              <a:gd name="f37" fmla="+- f3 0 f2"/>
              <a:gd name="f38" fmla="*/ f37 1 102235"/>
              <a:gd name="f39" fmla="*/ f36 1 142875"/>
              <a:gd name="f40" fmla="*/ f2 1 f38"/>
              <a:gd name="f41" fmla="*/ f3 1 f38"/>
              <a:gd name="f42" fmla="*/ f2 1 f39"/>
              <a:gd name="f43" fmla="*/ f4 1 f39"/>
              <a:gd name="f44" fmla="*/ f40 f34 1"/>
              <a:gd name="f45" fmla="*/ f41 f34 1"/>
              <a:gd name="f46" fmla="*/ f43 f35 1"/>
              <a:gd name="f47" fmla="*/ f42 f35 1"/>
            </a:gdLst>
            <a:ahLst/>
            <a:cxnLst>
              <a:cxn ang="3cd4">
                <a:pos x="hc" y="t"/>
              </a:cxn>
              <a:cxn ang="0">
                <a:pos x="r" y="vc"/>
              </a:cxn>
              <a:cxn ang="cd4">
                <a:pos x="hc" y="b"/>
              </a:cxn>
              <a:cxn ang="cd2">
                <a:pos x="l" y="vc"/>
              </a:cxn>
            </a:cxnLst>
            <a:rect l="f44" t="f47" r="f45" b="f46"/>
            <a:pathLst>
              <a:path w="102235" h="142875">
                <a:moveTo>
                  <a:pt x="f5" y="f2"/>
                </a:moveTo>
                <a:lnTo>
                  <a:pt x="f2" y="f2"/>
                </a:lnTo>
                <a:lnTo>
                  <a:pt x="f2" y="f6"/>
                </a:lnTo>
                <a:lnTo>
                  <a:pt x="f5" y="f6"/>
                </a:lnTo>
                <a:lnTo>
                  <a:pt x="f5" y="f2"/>
                </a:lnTo>
                <a:close/>
              </a:path>
              <a:path w="102235" h="142875">
                <a:moveTo>
                  <a:pt x="f7" y="f8"/>
                </a:moveTo>
                <a:lnTo>
                  <a:pt x="f9" y="f10"/>
                </a:lnTo>
                <a:lnTo>
                  <a:pt x="f11" y="f12"/>
                </a:lnTo>
                <a:lnTo>
                  <a:pt x="f13" y="f12"/>
                </a:lnTo>
                <a:lnTo>
                  <a:pt x="f14" y="f15"/>
                </a:lnTo>
                <a:lnTo>
                  <a:pt x="f14" y="f16"/>
                </a:lnTo>
                <a:lnTo>
                  <a:pt x="f17" y="f16"/>
                </a:lnTo>
                <a:lnTo>
                  <a:pt x="f17" y="f18"/>
                </a:lnTo>
                <a:lnTo>
                  <a:pt x="f14" y="f18"/>
                </a:lnTo>
                <a:lnTo>
                  <a:pt x="f14" y="f19"/>
                </a:lnTo>
                <a:lnTo>
                  <a:pt x="f20" y="f21"/>
                </a:lnTo>
                <a:lnTo>
                  <a:pt x="f20" y="f18"/>
                </a:lnTo>
                <a:lnTo>
                  <a:pt x="f22" y="f18"/>
                </a:lnTo>
                <a:lnTo>
                  <a:pt x="f22" y="f16"/>
                </a:lnTo>
                <a:lnTo>
                  <a:pt x="f20" y="f16"/>
                </a:lnTo>
                <a:lnTo>
                  <a:pt x="f20" y="f23"/>
                </a:lnTo>
                <a:lnTo>
                  <a:pt x="f24" y="f25"/>
                </a:lnTo>
                <a:lnTo>
                  <a:pt x="f26" y="f27"/>
                </a:lnTo>
                <a:lnTo>
                  <a:pt x="f28" y="f29"/>
                </a:lnTo>
                <a:lnTo>
                  <a:pt x="f30" y="f31"/>
                </a:lnTo>
                <a:lnTo>
                  <a:pt x="f32" y="f31"/>
                </a:lnTo>
                <a:lnTo>
                  <a:pt x="f7" y="f33"/>
                </a:lnTo>
                <a:lnTo>
                  <a:pt x="f7" y="f8"/>
                </a:lnTo>
                <a:close/>
              </a:path>
            </a:pathLst>
          </a:custGeom>
          <a:solidFill>
            <a:srgbClr val="FFFFFF"/>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0" cap="none" spc="0" baseline="0">
              <a:solidFill>
                <a:srgbClr val="000000"/>
              </a:solidFill>
              <a:uFillTx/>
              <a:latin typeface="Calibri"/>
            </a:endParaRPr>
          </a:p>
        </p:txBody>
      </p:sp>
      <p:pic>
        <p:nvPicPr>
          <p:cNvPr id="24" name="bg object 38">
            <a:extLst>
              <a:ext uri="{FF2B5EF4-FFF2-40B4-BE49-F238E27FC236}">
                <a16:creationId xmlns:a16="http://schemas.microsoft.com/office/drawing/2014/main" id="{6C4B424E-81B9-D652-68FC-CB413ED769F8}"/>
              </a:ext>
            </a:extLst>
          </p:cNvPr>
          <p:cNvPicPr>
            <a:picLocks noChangeAspect="1"/>
          </p:cNvPicPr>
          <p:nvPr/>
        </p:nvPicPr>
        <p:blipFill>
          <a:blip r:embed="rId17"/>
          <a:stretch>
            <a:fillRect/>
          </a:stretch>
        </p:blipFill>
        <p:spPr>
          <a:xfrm>
            <a:off x="4344835" y="1680100"/>
            <a:ext cx="84417" cy="140406"/>
          </a:xfrm>
          <a:prstGeom prst="rect">
            <a:avLst/>
          </a:prstGeom>
          <a:noFill/>
          <a:ln cap="flat">
            <a:noFill/>
          </a:ln>
        </p:spPr>
      </p:pic>
      <p:pic>
        <p:nvPicPr>
          <p:cNvPr id="25" name="bg object 39">
            <a:extLst>
              <a:ext uri="{FF2B5EF4-FFF2-40B4-BE49-F238E27FC236}">
                <a16:creationId xmlns:a16="http://schemas.microsoft.com/office/drawing/2014/main" id="{A26DF1F1-3E20-A91F-A495-0AAB10A5778A}"/>
              </a:ext>
            </a:extLst>
          </p:cNvPr>
          <p:cNvPicPr>
            <a:picLocks noChangeAspect="1"/>
          </p:cNvPicPr>
          <p:nvPr/>
        </p:nvPicPr>
        <p:blipFill>
          <a:blip r:embed="rId18"/>
          <a:stretch>
            <a:fillRect/>
          </a:stretch>
        </p:blipFill>
        <p:spPr>
          <a:xfrm>
            <a:off x="3289864" y="1914497"/>
            <a:ext cx="276880" cy="132908"/>
          </a:xfrm>
          <a:prstGeom prst="rect">
            <a:avLst/>
          </a:prstGeom>
          <a:noFill/>
          <a:ln cap="flat">
            <a:noFill/>
          </a:ln>
        </p:spPr>
      </p:pic>
      <p:sp>
        <p:nvSpPr>
          <p:cNvPr id="26" name="bg object 40">
            <a:extLst>
              <a:ext uri="{FF2B5EF4-FFF2-40B4-BE49-F238E27FC236}">
                <a16:creationId xmlns:a16="http://schemas.microsoft.com/office/drawing/2014/main" id="{ED0DE690-DAF0-5BC5-23AE-0D4189BADACF}"/>
              </a:ext>
            </a:extLst>
          </p:cNvPr>
          <p:cNvSpPr/>
          <p:nvPr/>
        </p:nvSpPr>
        <p:spPr>
          <a:xfrm>
            <a:off x="3598035" y="1904759"/>
            <a:ext cx="17775" cy="140973"/>
          </a:xfrm>
          <a:custGeom>
            <a:avLst/>
            <a:gdLst>
              <a:gd name="f0" fmla="val w"/>
              <a:gd name="f1" fmla="val h"/>
              <a:gd name="f2" fmla="val 0"/>
              <a:gd name="f3" fmla="val 17779"/>
              <a:gd name="f4" fmla="val 140969"/>
              <a:gd name="f5" fmla="val 17591"/>
              <a:gd name="f6" fmla="val 140404"/>
              <a:gd name="f7" fmla="*/ f0 1 17779"/>
              <a:gd name="f8" fmla="*/ f1 1 140969"/>
              <a:gd name="f9" fmla="+- f4 0 f2"/>
              <a:gd name="f10" fmla="+- f3 0 f2"/>
              <a:gd name="f11" fmla="*/ f10 1 17779"/>
              <a:gd name="f12" fmla="*/ f9 1 140969"/>
              <a:gd name="f13" fmla="*/ f2 1 f11"/>
              <a:gd name="f14" fmla="*/ f3 1 f11"/>
              <a:gd name="f15" fmla="*/ f2 1 f12"/>
              <a:gd name="f16" fmla="*/ f4 1 f12"/>
              <a:gd name="f17" fmla="*/ f13 f7 1"/>
              <a:gd name="f18" fmla="*/ f14 f7 1"/>
              <a:gd name="f19" fmla="*/ f16 f8 1"/>
              <a:gd name="f20" fmla="*/ f15 f8 1"/>
            </a:gdLst>
            <a:ahLst/>
            <a:cxnLst>
              <a:cxn ang="3cd4">
                <a:pos x="hc" y="t"/>
              </a:cxn>
              <a:cxn ang="0">
                <a:pos x="r" y="vc"/>
              </a:cxn>
              <a:cxn ang="cd4">
                <a:pos x="hc" y="b"/>
              </a:cxn>
              <a:cxn ang="cd2">
                <a:pos x="l" y="vc"/>
              </a:cxn>
            </a:cxnLst>
            <a:rect l="f17" t="f20" r="f18" b="f19"/>
            <a:pathLst>
              <a:path w="17779" h="140969">
                <a:moveTo>
                  <a:pt x="f5" y="f2"/>
                </a:moveTo>
                <a:lnTo>
                  <a:pt x="f2" y="f2"/>
                </a:lnTo>
                <a:lnTo>
                  <a:pt x="f2" y="f6"/>
                </a:lnTo>
                <a:lnTo>
                  <a:pt x="f5" y="f6"/>
                </a:lnTo>
                <a:lnTo>
                  <a:pt x="f5" y="f2"/>
                </a:lnTo>
                <a:close/>
              </a:path>
            </a:pathLst>
          </a:custGeom>
          <a:solidFill>
            <a:srgbClr val="FFFFFF"/>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0" cap="none" spc="0" baseline="0">
              <a:solidFill>
                <a:srgbClr val="000000"/>
              </a:solidFill>
              <a:uFillTx/>
              <a:latin typeface="Calibri"/>
            </a:endParaRPr>
          </a:p>
        </p:txBody>
      </p:sp>
      <p:pic>
        <p:nvPicPr>
          <p:cNvPr id="27" name="bg object 41">
            <a:extLst>
              <a:ext uri="{FF2B5EF4-FFF2-40B4-BE49-F238E27FC236}">
                <a16:creationId xmlns:a16="http://schemas.microsoft.com/office/drawing/2014/main" id="{38CD6E42-1F0F-3A15-A051-8B9966B97B8A}"/>
              </a:ext>
            </a:extLst>
          </p:cNvPr>
          <p:cNvPicPr>
            <a:picLocks noChangeAspect="1"/>
          </p:cNvPicPr>
          <p:nvPr/>
        </p:nvPicPr>
        <p:blipFill>
          <a:blip r:embed="rId19"/>
          <a:stretch>
            <a:fillRect/>
          </a:stretch>
        </p:blipFill>
        <p:spPr>
          <a:xfrm>
            <a:off x="3641460" y="1947434"/>
            <a:ext cx="161940" cy="99980"/>
          </a:xfrm>
          <a:prstGeom prst="rect">
            <a:avLst/>
          </a:prstGeom>
          <a:noFill/>
          <a:ln cap="flat">
            <a:noFill/>
          </a:ln>
        </p:spPr>
      </p:pic>
      <p:sp>
        <p:nvSpPr>
          <p:cNvPr id="28" name="bg object 42">
            <a:extLst>
              <a:ext uri="{FF2B5EF4-FFF2-40B4-BE49-F238E27FC236}">
                <a16:creationId xmlns:a16="http://schemas.microsoft.com/office/drawing/2014/main" id="{663E6315-0009-635A-03E5-2F31F3A81E8F}"/>
              </a:ext>
            </a:extLst>
          </p:cNvPr>
          <p:cNvSpPr/>
          <p:nvPr/>
        </p:nvSpPr>
        <p:spPr>
          <a:xfrm>
            <a:off x="785314" y="10523235"/>
            <a:ext cx="18533744" cy="0"/>
          </a:xfrm>
          <a:custGeom>
            <a:avLst/>
            <a:gdLst>
              <a:gd name="f0" fmla="val w"/>
              <a:gd name="f1" fmla="val h"/>
              <a:gd name="f2" fmla="val ss"/>
              <a:gd name="f3" fmla="val 0"/>
              <a:gd name="f4" fmla="val 18533745"/>
              <a:gd name="f5" fmla="val 18533467"/>
              <a:gd name="f6" fmla="abs f0"/>
              <a:gd name="f7" fmla="abs f1"/>
              <a:gd name="f8" fmla="abs f2"/>
              <a:gd name="f9" fmla="*/ f0 1 18533745"/>
              <a:gd name="f10" fmla="+- f3 0 f3"/>
              <a:gd name="f11" fmla="+- f4 0 f3"/>
              <a:gd name="f12" fmla="?: f6 f0 1"/>
              <a:gd name="f13" fmla="?: f7 f1 1"/>
              <a:gd name="f14" fmla="?: f8 f2 1"/>
              <a:gd name="f15" fmla="*/ f11 1 18533745"/>
              <a:gd name="f16" fmla="*/ f10 1 0"/>
              <a:gd name="f17" fmla="*/ f12 1 18533745"/>
              <a:gd name="f18" fmla="*/ f13 1 21600"/>
              <a:gd name="f19" fmla="*/ 21600 f13 1"/>
              <a:gd name="f20" fmla="*/ 0 1 f15"/>
              <a:gd name="f21" fmla="*/ 18533745 1 f15"/>
              <a:gd name="f22" fmla="*/ 0 1 f16"/>
              <a:gd name="f23" fmla="*/ 1 1 f16"/>
              <a:gd name="f24" fmla="min f18 f17"/>
              <a:gd name="f25" fmla="*/ f19 1 f14"/>
              <a:gd name="f26" fmla="*/ f20 f9 1"/>
              <a:gd name="f27" fmla="*/ f21 f9 1"/>
              <a:gd name="f28" fmla="val f25"/>
              <a:gd name="f29" fmla="*/ f3 f24 1"/>
              <a:gd name="f30" fmla="+- f28 0 f3"/>
              <a:gd name="f31" fmla="*/ f30 1 0"/>
              <a:gd name="f32" fmla="*/ f23 f31 1"/>
              <a:gd name="f33" fmla="*/ f22 f31 1"/>
              <a:gd name="f34" fmla="*/ f33 f24 1"/>
              <a:gd name="f35" fmla="*/ f32 f24 1"/>
            </a:gdLst>
            <a:ahLst/>
            <a:cxnLst>
              <a:cxn ang="3cd4">
                <a:pos x="hc" y="t"/>
              </a:cxn>
              <a:cxn ang="0">
                <a:pos x="r" y="vc"/>
              </a:cxn>
              <a:cxn ang="cd4">
                <a:pos x="hc" y="b"/>
              </a:cxn>
              <a:cxn ang="cd2">
                <a:pos x="l" y="vc"/>
              </a:cxn>
            </a:cxnLst>
            <a:rect l="f26" t="f34" r="f27" b="f35"/>
            <a:pathLst>
              <a:path w="18533745">
                <a:moveTo>
                  <a:pt x="f3" y="f29"/>
                </a:moveTo>
                <a:lnTo>
                  <a:pt x="f5" y="f29"/>
                </a:lnTo>
              </a:path>
            </a:pathLst>
          </a:custGeom>
          <a:noFill/>
          <a:ln w="10469" cap="flat">
            <a:solidFill>
              <a:srgbClr val="FFFFFF"/>
            </a:solidFill>
            <a:prstDash val="solid"/>
            <a:miter/>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0" cap="none" spc="0" baseline="0">
              <a:solidFill>
                <a:srgbClr val="000000"/>
              </a:solidFill>
              <a:uFillTx/>
              <a:latin typeface="Calibri"/>
            </a:endParaRPr>
          </a:p>
        </p:txBody>
      </p:sp>
      <p:pic>
        <p:nvPicPr>
          <p:cNvPr id="29" name="bg object 43">
            <a:extLst>
              <a:ext uri="{FF2B5EF4-FFF2-40B4-BE49-F238E27FC236}">
                <a16:creationId xmlns:a16="http://schemas.microsoft.com/office/drawing/2014/main" id="{2E895A49-397F-1457-036C-A65200E1C412}"/>
              </a:ext>
            </a:extLst>
          </p:cNvPr>
          <p:cNvPicPr>
            <a:picLocks noChangeAspect="1"/>
          </p:cNvPicPr>
          <p:nvPr/>
        </p:nvPicPr>
        <p:blipFill>
          <a:blip r:embed="rId20"/>
          <a:stretch>
            <a:fillRect/>
          </a:stretch>
        </p:blipFill>
        <p:spPr>
          <a:xfrm>
            <a:off x="11824298" y="0"/>
            <a:ext cx="8279800" cy="11308558"/>
          </a:xfrm>
          <a:prstGeom prst="rect">
            <a:avLst/>
          </a:prstGeom>
          <a:noFill/>
          <a:ln cap="flat">
            <a:noFill/>
          </a:ln>
        </p:spPr>
      </p:pic>
      <p:sp>
        <p:nvSpPr>
          <p:cNvPr id="30" name="Holder 2">
            <a:extLst>
              <a:ext uri="{FF2B5EF4-FFF2-40B4-BE49-F238E27FC236}">
                <a16:creationId xmlns:a16="http://schemas.microsoft.com/office/drawing/2014/main" id="{20393C87-8A7C-AB3F-D7B1-F24BE939121C}"/>
              </a:ext>
            </a:extLst>
          </p:cNvPr>
          <p:cNvSpPr txBox="1">
            <a:spLocks noGrp="1"/>
          </p:cNvSpPr>
          <p:nvPr>
            <p:ph type="title"/>
          </p:nvPr>
        </p:nvSpPr>
        <p:spPr>
          <a:xfrm>
            <a:off x="1036737" y="2577272"/>
            <a:ext cx="9280977" cy="1846658"/>
          </a:xfrm>
        </p:spPr>
        <p:txBody>
          <a:bodyPr/>
          <a:lstStyle>
            <a:lvl1pPr>
              <a:defRPr>
                <a:solidFill>
                  <a:srgbClr val="FFFFFF"/>
                </a:solidFill>
              </a:defRPr>
            </a:lvl1pPr>
          </a:lstStyle>
          <a:p>
            <a:pPr lvl="0"/>
            <a:r>
              <a:rPr lang="en-GB"/>
              <a:t>Click to edit Master title style</a:t>
            </a:r>
          </a:p>
        </p:txBody>
      </p:sp>
      <p:sp>
        <p:nvSpPr>
          <p:cNvPr id="31" name="Holder 3">
            <a:extLst>
              <a:ext uri="{FF2B5EF4-FFF2-40B4-BE49-F238E27FC236}">
                <a16:creationId xmlns:a16="http://schemas.microsoft.com/office/drawing/2014/main" id="{500E3F0A-51A8-030E-D383-D9617FEBFA4B}"/>
              </a:ext>
            </a:extLst>
          </p:cNvPr>
          <p:cNvSpPr txBox="1">
            <a:spLocks noGrp="1"/>
          </p:cNvSpPr>
          <p:nvPr>
            <p:ph type="ftr" sz="quarter" idx="9"/>
          </p:nvPr>
        </p:nvSpPr>
        <p:spPr/>
        <p:txBody>
          <a:bodyPr/>
          <a:lstStyle>
            <a:lvl1pPr>
              <a:defRPr/>
            </a:lvl1pPr>
          </a:lstStyle>
          <a:p>
            <a:pPr lvl="0"/>
            <a:endParaRPr lang="en-GB"/>
          </a:p>
        </p:txBody>
      </p:sp>
      <p:sp>
        <p:nvSpPr>
          <p:cNvPr id="32" name="Holder 4">
            <a:extLst>
              <a:ext uri="{FF2B5EF4-FFF2-40B4-BE49-F238E27FC236}">
                <a16:creationId xmlns:a16="http://schemas.microsoft.com/office/drawing/2014/main" id="{50DE0F4A-7A00-8CAF-DF08-E5B3E15F0AB0}"/>
              </a:ext>
            </a:extLst>
          </p:cNvPr>
          <p:cNvSpPr txBox="1">
            <a:spLocks noGrp="1"/>
          </p:cNvSpPr>
          <p:nvPr>
            <p:ph type="dt" sz="half" idx="7"/>
          </p:nvPr>
        </p:nvSpPr>
        <p:spPr/>
        <p:txBody>
          <a:bodyPr/>
          <a:lstStyle>
            <a:lvl1pPr>
              <a:defRPr/>
            </a:lvl1pPr>
          </a:lstStyle>
          <a:p>
            <a:pPr lvl="0"/>
            <a:fld id="{11E5ED99-8F13-44D8-B742-0651404D6CFC}" type="datetime1">
              <a:rPr lang="en-US"/>
              <a:pPr lvl="0"/>
              <a:t>2/29/2024</a:t>
            </a:fld>
            <a:endParaRPr lang="en-US"/>
          </a:p>
        </p:txBody>
      </p:sp>
      <p:sp>
        <p:nvSpPr>
          <p:cNvPr id="33" name="Holder 5">
            <a:extLst>
              <a:ext uri="{FF2B5EF4-FFF2-40B4-BE49-F238E27FC236}">
                <a16:creationId xmlns:a16="http://schemas.microsoft.com/office/drawing/2014/main" id="{2B3BE790-EEB3-5585-81C0-0D64C806654E}"/>
              </a:ext>
            </a:extLst>
          </p:cNvPr>
          <p:cNvSpPr txBox="1">
            <a:spLocks noGrp="1"/>
          </p:cNvSpPr>
          <p:nvPr>
            <p:ph type="sldNum" sz="quarter" idx="8"/>
          </p:nvPr>
        </p:nvSpPr>
        <p:spPr/>
        <p:txBody>
          <a:bodyPr/>
          <a:lstStyle>
            <a:lvl1pPr>
              <a:defRPr/>
            </a:lvl1pPr>
          </a:lstStyle>
          <a:p>
            <a:pPr lvl="0"/>
            <a:fld id="{F0B5A734-84E3-429C-AB59-3A53442E6EBB}" type="slidenum">
              <a:t>‹#›</a:t>
            </a:fld>
            <a:endParaRPr lang="en-GB"/>
          </a:p>
        </p:txBody>
      </p:sp>
    </p:spTree>
    <p:extLst>
      <p:ext uri="{BB962C8B-B14F-4D97-AF65-F5344CB8AC3E}">
        <p14:creationId xmlns:p14="http://schemas.microsoft.com/office/powerpoint/2010/main" val="3554831888"/>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90276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bg object 16">
            <a:extLst>
              <a:ext uri="{FF2B5EF4-FFF2-40B4-BE49-F238E27FC236}">
                <a16:creationId xmlns:a16="http://schemas.microsoft.com/office/drawing/2014/main" id="{80837346-33D1-4816-6D3C-2E24E674544C}"/>
              </a:ext>
            </a:extLst>
          </p:cNvPr>
          <p:cNvSpPr/>
          <p:nvPr/>
        </p:nvSpPr>
        <p:spPr>
          <a:xfrm>
            <a:off x="523539" y="10261469"/>
            <a:ext cx="19057623" cy="0"/>
          </a:xfrm>
          <a:custGeom>
            <a:avLst/>
            <a:gdLst>
              <a:gd name="f0" fmla="val w"/>
              <a:gd name="f1" fmla="val h"/>
              <a:gd name="f2" fmla="val ss"/>
              <a:gd name="f3" fmla="val 0"/>
              <a:gd name="f4" fmla="val 19057620"/>
              <a:gd name="f5" fmla="val 19057011"/>
              <a:gd name="f6" fmla="abs f0"/>
              <a:gd name="f7" fmla="abs f1"/>
              <a:gd name="f8" fmla="abs f2"/>
              <a:gd name="f9" fmla="*/ f0 1 19057620"/>
              <a:gd name="f10" fmla="+- f3 0 f3"/>
              <a:gd name="f11" fmla="+- f4 0 f3"/>
              <a:gd name="f12" fmla="?: f6 f0 1"/>
              <a:gd name="f13" fmla="?: f7 f1 1"/>
              <a:gd name="f14" fmla="?: f8 f2 1"/>
              <a:gd name="f15" fmla="*/ f11 1 19057620"/>
              <a:gd name="f16" fmla="*/ f10 1 0"/>
              <a:gd name="f17" fmla="*/ f12 1 19057620"/>
              <a:gd name="f18" fmla="*/ f13 1 21600"/>
              <a:gd name="f19" fmla="*/ 21600 f13 1"/>
              <a:gd name="f20" fmla="*/ 0 1 f15"/>
              <a:gd name="f21" fmla="*/ 19057620 1 f15"/>
              <a:gd name="f22" fmla="*/ 0 1 f16"/>
              <a:gd name="f23" fmla="*/ 1 1 f16"/>
              <a:gd name="f24" fmla="min f18 f17"/>
              <a:gd name="f25" fmla="*/ f19 1 f14"/>
              <a:gd name="f26" fmla="*/ f20 f9 1"/>
              <a:gd name="f27" fmla="*/ f21 f9 1"/>
              <a:gd name="f28" fmla="val f25"/>
              <a:gd name="f29" fmla="*/ f3 f24 1"/>
              <a:gd name="f30" fmla="+- f28 0 f3"/>
              <a:gd name="f31" fmla="*/ f30 1 0"/>
              <a:gd name="f32" fmla="*/ f23 f31 1"/>
              <a:gd name="f33" fmla="*/ f22 f31 1"/>
              <a:gd name="f34" fmla="*/ f33 f24 1"/>
              <a:gd name="f35" fmla="*/ f32 f24 1"/>
            </a:gdLst>
            <a:ahLst/>
            <a:cxnLst>
              <a:cxn ang="3cd4">
                <a:pos x="hc" y="t"/>
              </a:cxn>
              <a:cxn ang="0">
                <a:pos x="r" y="vc"/>
              </a:cxn>
              <a:cxn ang="cd4">
                <a:pos x="hc" y="b"/>
              </a:cxn>
              <a:cxn ang="cd2">
                <a:pos x="l" y="vc"/>
              </a:cxn>
            </a:cxnLst>
            <a:rect l="f26" t="f34" r="f27" b="f35"/>
            <a:pathLst>
              <a:path w="19057620">
                <a:moveTo>
                  <a:pt x="f3" y="f29"/>
                </a:moveTo>
                <a:lnTo>
                  <a:pt x="f5" y="f29"/>
                </a:lnTo>
              </a:path>
            </a:pathLst>
          </a:custGeom>
          <a:noFill/>
          <a:ln w="5239" cap="flat">
            <a:solidFill>
              <a:srgbClr val="000000"/>
            </a:solidFill>
            <a:prstDash val="solid"/>
            <a:miter/>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0" cap="none" spc="0" baseline="0">
              <a:solidFill>
                <a:srgbClr val="000000"/>
              </a:solidFill>
              <a:uFillTx/>
              <a:latin typeface="Calibri"/>
            </a:endParaRPr>
          </a:p>
        </p:txBody>
      </p:sp>
      <p:sp>
        <p:nvSpPr>
          <p:cNvPr id="3" name="bg object 17">
            <a:extLst>
              <a:ext uri="{FF2B5EF4-FFF2-40B4-BE49-F238E27FC236}">
                <a16:creationId xmlns:a16="http://schemas.microsoft.com/office/drawing/2014/main" id="{36DB388B-05E2-087A-FF75-B6AC4704F168}"/>
              </a:ext>
            </a:extLst>
          </p:cNvPr>
          <p:cNvSpPr/>
          <p:nvPr/>
        </p:nvSpPr>
        <p:spPr>
          <a:xfrm>
            <a:off x="2052288" y="10383140"/>
            <a:ext cx="0" cy="199394"/>
          </a:xfrm>
          <a:custGeom>
            <a:avLst/>
            <a:gdLst>
              <a:gd name="f0" fmla="val w"/>
              <a:gd name="f1" fmla="val h"/>
              <a:gd name="f2" fmla="val ss"/>
              <a:gd name="f3" fmla="val 0"/>
              <a:gd name="f4" fmla="val 199390"/>
              <a:gd name="f5" fmla="val 198946"/>
              <a:gd name="f6" fmla="abs f0"/>
              <a:gd name="f7" fmla="abs f1"/>
              <a:gd name="f8" fmla="abs f2"/>
              <a:gd name="f9" fmla="*/ f1 1 199390"/>
              <a:gd name="f10" fmla="+- f4 0 f3"/>
              <a:gd name="f11" fmla="+- f3 0 f3"/>
              <a:gd name="f12" fmla="?: f6 f0 1"/>
              <a:gd name="f13" fmla="?: f7 f1 1"/>
              <a:gd name="f14" fmla="?: f8 f2 1"/>
              <a:gd name="f15" fmla="*/ f11 1 0"/>
              <a:gd name="f16" fmla="*/ f10 1 199390"/>
              <a:gd name="f17" fmla="*/ f12 1 21600"/>
              <a:gd name="f18" fmla="*/ f13 1 199390"/>
              <a:gd name="f19" fmla="*/ 21600 f12 1"/>
              <a:gd name="f20" fmla="*/ 0 1 f15"/>
              <a:gd name="f21" fmla="*/ 1 1 f15"/>
              <a:gd name="f22" fmla="*/ 0 1 f16"/>
              <a:gd name="f23" fmla="*/ 199390 1 f16"/>
              <a:gd name="f24" fmla="min f18 f17"/>
              <a:gd name="f25" fmla="*/ f19 1 f14"/>
              <a:gd name="f26" fmla="*/ f23 f9 1"/>
              <a:gd name="f27" fmla="*/ f22 f9 1"/>
              <a:gd name="f28" fmla="val f25"/>
              <a:gd name="f29" fmla="*/ f3 f24 1"/>
              <a:gd name="f30" fmla="+- f28 0 f3"/>
              <a:gd name="f31" fmla="*/ f30 1 0"/>
              <a:gd name="f32" fmla="*/ f20 f31 1"/>
              <a:gd name="f33" fmla="*/ f21 f31 1"/>
              <a:gd name="f34" fmla="*/ f32 f24 1"/>
              <a:gd name="f35" fmla="*/ f33 f24 1"/>
            </a:gdLst>
            <a:ahLst/>
            <a:cxnLst>
              <a:cxn ang="3cd4">
                <a:pos x="hc" y="t"/>
              </a:cxn>
              <a:cxn ang="0">
                <a:pos x="r" y="vc"/>
              </a:cxn>
              <a:cxn ang="cd4">
                <a:pos x="hc" y="b"/>
              </a:cxn>
              <a:cxn ang="cd2">
                <a:pos x="l" y="vc"/>
              </a:cxn>
            </a:cxnLst>
            <a:rect l="f34" t="f27" r="f35" b="f26"/>
            <a:pathLst>
              <a:path h="199390">
                <a:moveTo>
                  <a:pt x="f29" y="f5"/>
                </a:moveTo>
                <a:lnTo>
                  <a:pt x="f29" y="f3"/>
                </a:lnTo>
              </a:path>
            </a:pathLst>
          </a:custGeom>
          <a:noFill/>
          <a:ln w="20939" cap="flat">
            <a:solidFill>
              <a:srgbClr val="F43882"/>
            </a:solidFill>
            <a:prstDash val="solid"/>
            <a:miter/>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0" cap="none" spc="0" baseline="0">
              <a:solidFill>
                <a:srgbClr val="000000"/>
              </a:solidFill>
              <a:uFillTx/>
              <a:latin typeface="Calibri"/>
            </a:endParaRPr>
          </a:p>
        </p:txBody>
      </p:sp>
      <p:pic>
        <p:nvPicPr>
          <p:cNvPr id="4" name="bg object 18">
            <a:extLst>
              <a:ext uri="{FF2B5EF4-FFF2-40B4-BE49-F238E27FC236}">
                <a16:creationId xmlns:a16="http://schemas.microsoft.com/office/drawing/2014/main" id="{E414E95C-BFEE-7437-8BB4-DF24B7726A31}"/>
              </a:ext>
            </a:extLst>
          </p:cNvPr>
          <p:cNvPicPr>
            <a:picLocks noChangeAspect="1"/>
          </p:cNvPicPr>
          <p:nvPr/>
        </p:nvPicPr>
        <p:blipFill>
          <a:blip r:embed="rId8"/>
          <a:stretch>
            <a:fillRect/>
          </a:stretch>
        </p:blipFill>
        <p:spPr>
          <a:xfrm>
            <a:off x="0" y="0"/>
            <a:ext cx="20104098" cy="1109917"/>
          </a:xfrm>
          <a:prstGeom prst="rect">
            <a:avLst/>
          </a:prstGeom>
          <a:noFill/>
          <a:ln cap="flat">
            <a:noFill/>
          </a:ln>
        </p:spPr>
      </p:pic>
      <p:pic>
        <p:nvPicPr>
          <p:cNvPr id="5" name="bg object 19">
            <a:extLst>
              <a:ext uri="{FF2B5EF4-FFF2-40B4-BE49-F238E27FC236}">
                <a16:creationId xmlns:a16="http://schemas.microsoft.com/office/drawing/2014/main" id="{1808AD38-6923-8822-1321-B9BDF81362A0}"/>
              </a:ext>
            </a:extLst>
          </p:cNvPr>
          <p:cNvPicPr>
            <a:picLocks noChangeAspect="1"/>
          </p:cNvPicPr>
          <p:nvPr/>
        </p:nvPicPr>
        <p:blipFill>
          <a:blip r:embed="rId9"/>
          <a:stretch>
            <a:fillRect/>
          </a:stretch>
        </p:blipFill>
        <p:spPr>
          <a:xfrm>
            <a:off x="785314" y="247464"/>
            <a:ext cx="1089873" cy="614988"/>
          </a:xfrm>
          <a:prstGeom prst="rect">
            <a:avLst/>
          </a:prstGeom>
          <a:noFill/>
          <a:ln cap="flat">
            <a:noFill/>
          </a:ln>
        </p:spPr>
      </p:pic>
      <p:pic>
        <p:nvPicPr>
          <p:cNvPr id="6" name="bg object 20">
            <a:extLst>
              <a:ext uri="{FF2B5EF4-FFF2-40B4-BE49-F238E27FC236}">
                <a16:creationId xmlns:a16="http://schemas.microsoft.com/office/drawing/2014/main" id="{92541D24-5D4D-A1DF-0B1C-A1A853D562DC}"/>
              </a:ext>
            </a:extLst>
          </p:cNvPr>
          <p:cNvPicPr>
            <a:picLocks noChangeAspect="1"/>
          </p:cNvPicPr>
          <p:nvPr/>
        </p:nvPicPr>
        <p:blipFill>
          <a:blip r:embed="rId10"/>
          <a:stretch>
            <a:fillRect/>
          </a:stretch>
        </p:blipFill>
        <p:spPr>
          <a:xfrm>
            <a:off x="1958791" y="315029"/>
            <a:ext cx="971833" cy="509595"/>
          </a:xfrm>
          <a:prstGeom prst="rect">
            <a:avLst/>
          </a:prstGeom>
          <a:noFill/>
          <a:ln cap="flat">
            <a:noFill/>
          </a:ln>
        </p:spPr>
      </p:pic>
      <p:sp>
        <p:nvSpPr>
          <p:cNvPr id="7" name="Holder 2">
            <a:extLst>
              <a:ext uri="{FF2B5EF4-FFF2-40B4-BE49-F238E27FC236}">
                <a16:creationId xmlns:a16="http://schemas.microsoft.com/office/drawing/2014/main" id="{0D390F7E-7B2D-3FDA-7BD5-4C05BE10E035}"/>
              </a:ext>
            </a:extLst>
          </p:cNvPr>
          <p:cNvSpPr txBox="1">
            <a:spLocks noGrp="1"/>
          </p:cNvSpPr>
          <p:nvPr>
            <p:ph type="title"/>
          </p:nvPr>
        </p:nvSpPr>
        <p:spPr>
          <a:xfrm>
            <a:off x="772613" y="1847179"/>
            <a:ext cx="6537959" cy="1534792"/>
          </a:xfrm>
          <a:prstGeom prst="rect">
            <a:avLst/>
          </a:prstGeom>
          <a:noFill/>
          <a:ln>
            <a:noFill/>
          </a:ln>
        </p:spPr>
        <p:txBody>
          <a:bodyPr vert="horz" wrap="square" lIns="0" tIns="0" rIns="0" bIns="0" anchor="t" anchorCtr="0" compatLnSpc="1">
            <a:spAutoFit/>
          </a:bodyPr>
          <a:lstStyle/>
          <a:p>
            <a:pPr lvl="0"/>
            <a:endParaRPr lang="en-GB"/>
          </a:p>
        </p:txBody>
      </p:sp>
      <p:sp>
        <p:nvSpPr>
          <p:cNvPr id="8" name="Holder 3">
            <a:extLst>
              <a:ext uri="{FF2B5EF4-FFF2-40B4-BE49-F238E27FC236}">
                <a16:creationId xmlns:a16="http://schemas.microsoft.com/office/drawing/2014/main" id="{6895B1B5-DA47-F51D-05C1-6359631ABC88}"/>
              </a:ext>
            </a:extLst>
          </p:cNvPr>
          <p:cNvSpPr txBox="1">
            <a:spLocks noGrp="1"/>
          </p:cNvSpPr>
          <p:nvPr>
            <p:ph type="body" idx="1"/>
          </p:nvPr>
        </p:nvSpPr>
        <p:spPr>
          <a:xfrm>
            <a:off x="772613" y="4108518"/>
            <a:ext cx="10126980" cy="3981453"/>
          </a:xfrm>
          <a:prstGeom prst="rect">
            <a:avLst/>
          </a:prstGeom>
          <a:noFill/>
          <a:ln>
            <a:noFill/>
          </a:ln>
        </p:spPr>
        <p:txBody>
          <a:bodyPr vert="horz" wrap="square" lIns="0" tIns="0" rIns="0" bIns="0" anchor="t" anchorCtr="0" compatLnSpc="1">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Holder 4">
            <a:extLst>
              <a:ext uri="{FF2B5EF4-FFF2-40B4-BE49-F238E27FC236}">
                <a16:creationId xmlns:a16="http://schemas.microsoft.com/office/drawing/2014/main" id="{82C2F575-7A06-D3D5-B8A5-C1BC2FDBE3E7}"/>
              </a:ext>
            </a:extLst>
          </p:cNvPr>
          <p:cNvSpPr txBox="1">
            <a:spLocks noGrp="1"/>
          </p:cNvSpPr>
          <p:nvPr>
            <p:ph type="ftr" sz="quarter" idx="3"/>
          </p:nvPr>
        </p:nvSpPr>
        <p:spPr>
          <a:xfrm>
            <a:off x="6835396" y="10517693"/>
            <a:ext cx="6433316" cy="565464"/>
          </a:xfrm>
          <a:prstGeom prst="rect">
            <a:avLst/>
          </a:prstGeom>
          <a:noFill/>
          <a:ln>
            <a:noFill/>
          </a:ln>
        </p:spPr>
        <p:txBody>
          <a:bodyPr vert="horz" wrap="square" lIns="0" tIns="0" rIns="0" bIns="0" anchor="t" anchorCtr="1" compatLnSpc="1">
            <a:spAutoFit/>
          </a:bodyPr>
          <a:lstStyle>
            <a:lvl1pPr marL="0" marR="0" lvl="0" indent="0" algn="ctr" defTabSz="914400" rtl="0" fontAlgn="auto" hangingPunct="1">
              <a:lnSpc>
                <a:spcPct val="100000"/>
              </a:lnSpc>
              <a:spcBef>
                <a:spcPts val="0"/>
              </a:spcBef>
              <a:spcAft>
                <a:spcPts val="0"/>
              </a:spcAft>
              <a:buNone/>
              <a:tabLst/>
              <a:defRPr lang="en-GB" sz="1800" b="0" i="0" u="none" strike="noStrike" kern="0" cap="none" spc="0" baseline="0">
                <a:solidFill>
                  <a:srgbClr val="898989"/>
                </a:solidFill>
                <a:uFillTx/>
                <a:latin typeface="Calibri"/>
              </a:defRPr>
            </a:lvl1pPr>
          </a:lstStyle>
          <a:p>
            <a:pPr lvl="0"/>
            <a:endParaRPr lang="en-GB"/>
          </a:p>
        </p:txBody>
      </p:sp>
      <p:sp>
        <p:nvSpPr>
          <p:cNvPr id="10" name="Holder 5">
            <a:extLst>
              <a:ext uri="{FF2B5EF4-FFF2-40B4-BE49-F238E27FC236}">
                <a16:creationId xmlns:a16="http://schemas.microsoft.com/office/drawing/2014/main" id="{6080F17C-334D-0F64-16B0-483D6D3F648D}"/>
              </a:ext>
            </a:extLst>
          </p:cNvPr>
          <p:cNvSpPr txBox="1">
            <a:spLocks noGrp="1"/>
          </p:cNvSpPr>
          <p:nvPr>
            <p:ph type="dt" sz="half" idx="2"/>
          </p:nvPr>
        </p:nvSpPr>
        <p:spPr>
          <a:xfrm>
            <a:off x="1005209" y="10517693"/>
            <a:ext cx="4623947" cy="565464"/>
          </a:xfrm>
          <a:prstGeom prst="rect">
            <a:avLst/>
          </a:prstGeom>
          <a:noFill/>
          <a:ln>
            <a:noFill/>
          </a:ln>
        </p:spPr>
        <p:txBody>
          <a:bodyPr vert="horz" wrap="square" lIns="0" tIns="0" rIns="0" bIns="0" anchor="t" anchorCtr="0" compatLnSpc="1">
            <a:spAutoFit/>
          </a:bodyPr>
          <a:lstStyle>
            <a:lvl1pPr marL="0" marR="0" lvl="0" indent="0" algn="l" defTabSz="914400" rtl="0" fontAlgn="auto" hangingPunct="1">
              <a:lnSpc>
                <a:spcPct val="100000"/>
              </a:lnSpc>
              <a:spcBef>
                <a:spcPts val="0"/>
              </a:spcBef>
              <a:spcAft>
                <a:spcPts val="0"/>
              </a:spcAft>
              <a:buNone/>
              <a:tabLst/>
              <a:defRPr lang="en-US" sz="1800" b="0" i="0" u="none" strike="noStrike" kern="0" cap="none" spc="0" baseline="0">
                <a:solidFill>
                  <a:srgbClr val="898989"/>
                </a:solidFill>
                <a:uFillTx/>
                <a:latin typeface="Calibri"/>
              </a:defRPr>
            </a:lvl1pPr>
          </a:lstStyle>
          <a:p>
            <a:pPr lvl="0"/>
            <a:fld id="{BF18B7CB-7CA4-431D-A662-0A9378D23F5F}" type="datetime1">
              <a:rPr lang="en-US"/>
              <a:pPr lvl="0"/>
              <a:t>2/29/2024</a:t>
            </a:fld>
            <a:endParaRPr lang="en-US"/>
          </a:p>
        </p:txBody>
      </p:sp>
      <p:sp>
        <p:nvSpPr>
          <p:cNvPr id="11" name="Holder 6">
            <a:extLst>
              <a:ext uri="{FF2B5EF4-FFF2-40B4-BE49-F238E27FC236}">
                <a16:creationId xmlns:a16="http://schemas.microsoft.com/office/drawing/2014/main" id="{299023C1-0D81-1A38-200E-5496BF9A7957}"/>
              </a:ext>
            </a:extLst>
          </p:cNvPr>
          <p:cNvSpPr txBox="1">
            <a:spLocks noGrp="1"/>
          </p:cNvSpPr>
          <p:nvPr>
            <p:ph type="sldNum" sz="quarter" idx="4"/>
          </p:nvPr>
        </p:nvSpPr>
        <p:spPr>
          <a:xfrm>
            <a:off x="19459190" y="10390162"/>
            <a:ext cx="172721" cy="189866"/>
          </a:xfrm>
          <a:prstGeom prst="rect">
            <a:avLst/>
          </a:prstGeom>
          <a:noFill/>
          <a:ln>
            <a:noFill/>
          </a:ln>
        </p:spPr>
        <p:txBody>
          <a:bodyPr vert="horz" wrap="square" lIns="0" tIns="0" rIns="0" bIns="0" anchor="t" anchorCtr="0" compatLnSpc="1">
            <a:spAutoFit/>
          </a:bodyPr>
          <a:lstStyle>
            <a:lvl1pPr marL="38103" marR="0" lvl="0" indent="0" algn="l" defTabSz="914400" rtl="0" fontAlgn="auto" hangingPunct="1">
              <a:lnSpc>
                <a:spcPct val="100000"/>
              </a:lnSpc>
              <a:spcBef>
                <a:spcPts val="25"/>
              </a:spcBef>
              <a:spcAft>
                <a:spcPts val="0"/>
              </a:spcAft>
              <a:buNone/>
              <a:tabLst/>
              <a:defRPr lang="en-GB" sz="1150" b="1" i="0" u="none" strike="noStrike" kern="0" cap="none" spc="0" baseline="0">
                <a:solidFill>
                  <a:srgbClr val="315083"/>
                </a:solidFill>
                <a:uFillTx/>
                <a:latin typeface="Ubuntu"/>
                <a:cs typeface="Ubuntu"/>
              </a:defRPr>
            </a:lvl1pPr>
          </a:lstStyle>
          <a:p>
            <a:pPr lvl="0"/>
            <a:fld id="{4E8F0C99-35C9-4BA7-B9C2-8FA422013947}" type="slidenum">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xStyles>
    <p:titleStyle>
      <a:lvl1pPr marL="0" marR="0" lvl="0" indent="0" defTabSz="914400" rtl="0" fontAlgn="auto" hangingPunct="1">
        <a:lnSpc>
          <a:spcPct val="100000"/>
        </a:lnSpc>
        <a:spcBef>
          <a:spcPts val="0"/>
        </a:spcBef>
        <a:spcAft>
          <a:spcPts val="0"/>
        </a:spcAft>
        <a:buNone/>
        <a:tabLst/>
        <a:defRPr lang="en-GB" sz="6000" b="1" i="0" u="none" strike="noStrike" kern="0" cap="none" spc="0" baseline="0">
          <a:solidFill>
            <a:srgbClr val="315083"/>
          </a:solidFill>
          <a:uFillTx/>
          <a:latin typeface="Ubuntu"/>
          <a:cs typeface="Ubuntu"/>
        </a:defRPr>
      </a:lvl1pPr>
    </p:titleStyle>
    <p:bodyStyle>
      <a:lvl1pPr marL="0" marR="0" lvl="0" indent="0" defTabSz="914400" rtl="0" fontAlgn="auto" hangingPunct="1">
        <a:lnSpc>
          <a:spcPct val="100000"/>
        </a:lnSpc>
        <a:spcBef>
          <a:spcPts val="0"/>
        </a:spcBef>
        <a:spcAft>
          <a:spcPts val="0"/>
        </a:spcAft>
        <a:buNone/>
        <a:tabLst/>
        <a:defRPr lang="en-US" sz="2350" b="0" i="0" u="none" strike="noStrike" kern="0" cap="none" spc="0" baseline="0">
          <a:solidFill>
            <a:srgbClr val="7F7F7F"/>
          </a:solidFill>
          <a:uFillTx/>
          <a:latin typeface="Ubuntu-Light"/>
          <a:cs typeface="Ubuntu-Light"/>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en-US"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18" Type="http://schemas.openxmlformats.org/officeDocument/2006/relationships/image" Target="../media/image20.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17" Type="http://schemas.openxmlformats.org/officeDocument/2006/relationships/image" Target="../media/image19.png"/><Relationship Id="rId2" Type="http://schemas.openxmlformats.org/officeDocument/2006/relationships/image" Target="../media/image4.png"/><Relationship Id="rId16"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png"/><Relationship Id="rId10" Type="http://schemas.openxmlformats.org/officeDocument/2006/relationships/image" Target="../media/image12.png"/><Relationship Id="rId19" Type="http://schemas.openxmlformats.org/officeDocument/2006/relationships/image" Target="../media/image21.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s>
</file>

<file path=ppt/slides/_rels/slide1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9.png"/><Relationship Id="rId7" Type="http://schemas.openxmlformats.org/officeDocument/2006/relationships/diagramColors" Target="../diagrams/colors3.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hyperlink" Target="https://www.youtube.com/watch?v=3uuTFbbVkHc"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jlnFkslDEIo" TargetMode="External"/><Relationship Id="rId2" Type="http://schemas.openxmlformats.org/officeDocument/2006/relationships/slideLayout" Target="../slideLayouts/slideLayout1.xml"/><Relationship Id="rId1" Type="http://schemas.openxmlformats.org/officeDocument/2006/relationships/video" Target="https://www.youtube.com/embed/jlnFkslDEIo?si=BoX0v869bFdd0PXm" TargetMode="External"/><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name="Slide1">
    <p:spTree>
      <p:nvGrpSpPr>
        <p:cNvPr id="1" name=""/>
        <p:cNvGrpSpPr/>
        <p:nvPr/>
      </p:nvGrpSpPr>
      <p:grpSpPr>
        <a:xfrm>
          <a:off x="0" y="0"/>
          <a:ext cx="0" cy="0"/>
          <a:chOff x="0" y="0"/>
          <a:chExt cx="0" cy="0"/>
        </a:xfrm>
      </p:grpSpPr>
      <p:pic>
        <p:nvPicPr>
          <p:cNvPr id="2" name="object 2">
            <a:extLst>
              <a:ext uri="{FF2B5EF4-FFF2-40B4-BE49-F238E27FC236}">
                <a16:creationId xmlns:a16="http://schemas.microsoft.com/office/drawing/2014/main" id="{C3E18645-262D-904D-BAC4-ACA261EAECB2}"/>
              </a:ext>
            </a:extLst>
          </p:cNvPr>
          <p:cNvPicPr>
            <a:picLocks noChangeAspect="1"/>
          </p:cNvPicPr>
          <p:nvPr/>
        </p:nvPicPr>
        <p:blipFill>
          <a:blip r:embed="rId2"/>
          <a:stretch>
            <a:fillRect/>
          </a:stretch>
        </p:blipFill>
        <p:spPr>
          <a:xfrm>
            <a:off x="0" y="-14987"/>
            <a:ext cx="20104098" cy="11308558"/>
          </a:xfrm>
          <a:prstGeom prst="rect">
            <a:avLst/>
          </a:prstGeom>
          <a:noFill/>
          <a:ln cap="flat">
            <a:noFill/>
          </a:ln>
        </p:spPr>
      </p:pic>
      <p:sp>
        <p:nvSpPr>
          <p:cNvPr id="3" name="object 3">
            <a:extLst>
              <a:ext uri="{FF2B5EF4-FFF2-40B4-BE49-F238E27FC236}">
                <a16:creationId xmlns:a16="http://schemas.microsoft.com/office/drawing/2014/main" id="{2E6151B9-49F2-0C0A-1041-339A171991C7}"/>
              </a:ext>
            </a:extLst>
          </p:cNvPr>
          <p:cNvSpPr txBox="1">
            <a:spLocks noGrp="1"/>
          </p:cNvSpPr>
          <p:nvPr>
            <p:ph type="title"/>
          </p:nvPr>
        </p:nvSpPr>
        <p:spPr>
          <a:xfrm>
            <a:off x="785314" y="5291623"/>
            <a:ext cx="18191073" cy="1369606"/>
          </a:xfrm>
          <a:prstGeom prst="rect">
            <a:avLst/>
          </a:prstGeom>
          <a:noFill/>
          <a:ln>
            <a:noFill/>
          </a:ln>
        </p:spPr>
        <p:txBody>
          <a:bodyPr vert="horz" wrap="square" lIns="0" tIns="15243" rIns="0" bIns="0" anchor="t" anchorCtr="0" compatLnSpc="1">
            <a:spAutoFit/>
          </a:bodyPr>
          <a:lstStyle/>
          <a:p>
            <a:pPr marL="12701" lvl="0">
              <a:spcBef>
                <a:spcPts val="120"/>
              </a:spcBef>
            </a:pPr>
            <a:r>
              <a:rPr lang="en-GB" sz="4400">
                <a:solidFill>
                  <a:srgbClr val="FFFFFF"/>
                </a:solidFill>
              </a:rPr>
              <a:t>A participatory systems mapping approach to exploring education achievement in Wales – a reflection on theory and practice</a:t>
            </a:r>
            <a:endParaRPr lang="en-US" sz="4400"/>
          </a:p>
        </p:txBody>
      </p:sp>
      <p:sp>
        <p:nvSpPr>
          <p:cNvPr id="4" name="object 4">
            <a:extLst>
              <a:ext uri="{FF2B5EF4-FFF2-40B4-BE49-F238E27FC236}">
                <a16:creationId xmlns:a16="http://schemas.microsoft.com/office/drawing/2014/main" id="{650C8354-DA03-A055-8108-98DEFAE188FF}"/>
              </a:ext>
            </a:extLst>
          </p:cNvPr>
          <p:cNvSpPr txBox="1"/>
          <p:nvPr/>
        </p:nvSpPr>
        <p:spPr>
          <a:xfrm>
            <a:off x="785314" y="8044360"/>
            <a:ext cx="12536250" cy="1288810"/>
          </a:xfrm>
          <a:prstGeom prst="rect">
            <a:avLst/>
          </a:prstGeom>
          <a:noFill/>
          <a:ln cap="flat">
            <a:noFill/>
          </a:ln>
        </p:spPr>
        <p:txBody>
          <a:bodyPr vert="horz" wrap="square" lIns="0" tIns="11430" rIns="0" bIns="0" anchor="t" anchorCtr="0" compatLnSpc="1">
            <a:spAutoFit/>
          </a:bodyPr>
          <a:lstStyle/>
          <a:p>
            <a:pPr marL="12701" marR="0" lvl="0" indent="0" algn="l" defTabSz="914400" rtl="0" fontAlgn="auto" hangingPunct="1">
              <a:lnSpc>
                <a:spcPct val="100000"/>
              </a:lnSpc>
              <a:spcBef>
                <a:spcPts val="90"/>
              </a:spcBef>
              <a:spcAft>
                <a:spcPts val="0"/>
              </a:spcAft>
              <a:buNone/>
              <a:tabLst/>
              <a:defRPr sz="1800" b="0" i="0" u="none" strike="noStrike" kern="0" cap="none" spc="0" baseline="0">
                <a:solidFill>
                  <a:srgbClr val="000000"/>
                </a:solidFill>
                <a:uFillTx/>
              </a:defRPr>
            </a:pPr>
            <a:r>
              <a:rPr lang="en-GB" sz="4000" b="0" i="0" u="none" strike="noStrike" kern="0" cap="none" spc="-10" baseline="0">
                <a:solidFill>
                  <a:srgbClr val="FFFFFF"/>
                </a:solidFill>
                <a:uFillTx/>
                <a:latin typeface="Ubuntu-Light"/>
                <a:cs typeface="Ubuntu-Light"/>
              </a:rPr>
              <a:t>Cathrine Winding &amp; Christian Heathcote-Elliott</a:t>
            </a:r>
            <a:endParaRPr lang="en-GB" sz="5000" b="0" i="0" u="none" strike="noStrike" kern="0" cap="none" spc="0" baseline="0">
              <a:solidFill>
                <a:srgbClr val="000000"/>
              </a:solidFill>
              <a:uFillTx/>
              <a:latin typeface="Ubuntu-Light"/>
              <a:cs typeface="Ubuntu-Light"/>
            </a:endParaRPr>
          </a:p>
          <a:p>
            <a:pPr marL="12701" marR="0" lvl="0" indent="0" algn="l" defTabSz="914400" rtl="0" fontAlgn="auto" hangingPunct="1">
              <a:lnSpc>
                <a:spcPct val="100000"/>
              </a:lnSpc>
              <a:spcBef>
                <a:spcPts val="1785"/>
              </a:spcBef>
              <a:spcAft>
                <a:spcPts val="0"/>
              </a:spcAft>
              <a:buNone/>
              <a:tabLst/>
              <a:defRPr sz="1800" b="0" i="0" u="none" strike="noStrike" kern="0" cap="none" spc="0" baseline="0">
                <a:solidFill>
                  <a:srgbClr val="000000"/>
                </a:solidFill>
                <a:uFillTx/>
              </a:defRPr>
            </a:pPr>
            <a:r>
              <a:rPr lang="en-GB" sz="2800" b="0" i="0" u="none" strike="noStrike" kern="0" cap="none" spc="-10" baseline="0">
                <a:solidFill>
                  <a:srgbClr val="FFFFFF"/>
                </a:solidFill>
                <a:uFillTx/>
                <a:latin typeface="Ubuntu"/>
                <a:cs typeface="Ubuntu"/>
              </a:rPr>
              <a:t>29/02/24</a:t>
            </a:r>
            <a:endParaRPr lang="en-GB" sz="2800" b="0" i="0" u="none" strike="noStrike" kern="0" cap="none" spc="0" baseline="0">
              <a:solidFill>
                <a:srgbClr val="000000"/>
              </a:solidFill>
              <a:uFillTx/>
              <a:latin typeface="Ubuntu"/>
              <a:cs typeface="Ubuntu"/>
            </a:endParaRPr>
          </a:p>
        </p:txBody>
      </p:sp>
      <p:grpSp>
        <p:nvGrpSpPr>
          <p:cNvPr id="5" name="object 5">
            <a:extLst>
              <a:ext uri="{FF2B5EF4-FFF2-40B4-BE49-F238E27FC236}">
                <a16:creationId xmlns:a16="http://schemas.microsoft.com/office/drawing/2014/main" id="{5386BBCE-141B-1D04-FF24-DC0CC6EE65CC}"/>
              </a:ext>
            </a:extLst>
          </p:cNvPr>
          <p:cNvGrpSpPr/>
          <p:nvPr/>
        </p:nvGrpSpPr>
        <p:grpSpPr>
          <a:xfrm>
            <a:off x="785314" y="1047106"/>
            <a:ext cx="18533744" cy="9476138"/>
            <a:chOff x="785314" y="1047106"/>
            <a:chExt cx="18533744" cy="9476138"/>
          </a:xfrm>
        </p:grpSpPr>
        <p:sp>
          <p:nvSpPr>
            <p:cNvPr id="6" name="object 6">
              <a:extLst>
                <a:ext uri="{FF2B5EF4-FFF2-40B4-BE49-F238E27FC236}">
                  <a16:creationId xmlns:a16="http://schemas.microsoft.com/office/drawing/2014/main" id="{6C2248B8-4DB6-2E38-6438-9DBD52090410}"/>
                </a:ext>
              </a:extLst>
            </p:cNvPr>
            <p:cNvSpPr/>
            <p:nvPr/>
          </p:nvSpPr>
          <p:spPr>
            <a:xfrm>
              <a:off x="1245568" y="1164680"/>
              <a:ext cx="833118" cy="833118"/>
            </a:xfrm>
            <a:custGeom>
              <a:avLst/>
              <a:gdLst>
                <a:gd name="f0" fmla="val w"/>
                <a:gd name="f1" fmla="val h"/>
                <a:gd name="f2" fmla="val 0"/>
                <a:gd name="f3" fmla="val 833119"/>
                <a:gd name="f4" fmla="val 302158"/>
                <a:gd name="f5" fmla="val 832662"/>
                <a:gd name="f6" fmla="val 298348"/>
                <a:gd name="f7" fmla="val 818870"/>
                <a:gd name="f8" fmla="val 295554"/>
                <a:gd name="f9" fmla="val 804684"/>
                <a:gd name="f10" fmla="val 293852"/>
                <a:gd name="f11" fmla="val 790143"/>
                <a:gd name="f12" fmla="val 293268"/>
                <a:gd name="f13" fmla="val 775284"/>
                <a:gd name="f14" fmla="val 767295"/>
                <a:gd name="f15" fmla="val 293725"/>
                <a:gd name="f16" fmla="val 759434"/>
                <a:gd name="f17" fmla="val 294690"/>
                <a:gd name="f18" fmla="val 751674"/>
                <a:gd name="f19" fmla="val 246976"/>
                <a:gd name="f20" fmla="val 730224"/>
                <a:gd name="f21" fmla="val 203263"/>
                <a:gd name="f22" fmla="val 702246"/>
                <a:gd name="f23" fmla="val 164198"/>
                <a:gd name="f24" fmla="val 668388"/>
                <a:gd name="f25" fmla="val 130403"/>
                <a:gd name="f26" fmla="val 629259"/>
                <a:gd name="f27" fmla="val 102476"/>
                <a:gd name="f28" fmla="val 585508"/>
                <a:gd name="f29" fmla="val 81064"/>
                <a:gd name="f30" fmla="val 537756"/>
                <a:gd name="f31" fmla="val 73647"/>
                <a:gd name="f32" fmla="val 538632"/>
                <a:gd name="f33" fmla="val 66065"/>
                <a:gd name="f34" fmla="val 538848"/>
                <a:gd name="f35" fmla="val 58432"/>
                <a:gd name="f36" fmla="val 43281"/>
                <a:gd name="f37" fmla="val 538264"/>
                <a:gd name="f38" fmla="val 28460"/>
                <a:gd name="f39" fmla="val 536536"/>
                <a:gd name="f40" fmla="val 14008"/>
                <a:gd name="f41" fmla="val 533666"/>
                <a:gd name="f42" fmla="val 529717"/>
                <a:gd name="f43" fmla="val 16027"/>
                <a:gd name="f44" fmla="val 577469"/>
                <a:gd name="f45" fmla="val 37299"/>
                <a:gd name="f46" fmla="val 622566"/>
                <a:gd name="f47" fmla="val 63436"/>
                <a:gd name="f48" fmla="val 664629"/>
                <a:gd name="f49" fmla="val 94094"/>
                <a:gd name="f50" fmla="val 703275"/>
                <a:gd name="f51" fmla="val 128879"/>
                <a:gd name="f52" fmla="val 738162"/>
                <a:gd name="f53" fmla="val 167449"/>
                <a:gd name="f54" fmla="val 768908"/>
                <a:gd name="f55" fmla="val 209423"/>
                <a:gd name="f56" fmla="val 795159"/>
                <a:gd name="f57" fmla="val 254457"/>
                <a:gd name="f58" fmla="val 816533"/>
                <a:gd name="f59" fmla="val 303149"/>
                <a:gd name="f60" fmla="val 255384"/>
                <a:gd name="f61" fmla="val 210286"/>
                <a:gd name="f62" fmla="val 168236"/>
                <a:gd name="f63" fmla="val 129578"/>
                <a:gd name="f64" fmla="val 94081"/>
                <a:gd name="f65" fmla="val 94691"/>
                <a:gd name="f66" fmla="val 128866"/>
                <a:gd name="f67" fmla="val 63944"/>
                <a:gd name="f68" fmla="val 167436"/>
                <a:gd name="f69" fmla="val 37706"/>
                <a:gd name="f70" fmla="val 16332"/>
                <a:gd name="f71" fmla="val 254444"/>
                <a:gd name="f72" fmla="val 190"/>
                <a:gd name="f73" fmla="val 302145"/>
                <a:gd name="f74" fmla="val 13982"/>
                <a:gd name="f75" fmla="val 298335"/>
                <a:gd name="f76" fmla="val 28168"/>
                <a:gd name="f77" fmla="val 295541"/>
                <a:gd name="f78" fmla="val 42710"/>
                <a:gd name="f79" fmla="val 293827"/>
                <a:gd name="f80" fmla="val 57569"/>
                <a:gd name="f81" fmla="val 293255"/>
                <a:gd name="f82" fmla="val 65582"/>
                <a:gd name="f83" fmla="val 73431"/>
                <a:gd name="f84" fmla="val 293712"/>
                <a:gd name="f85" fmla="val 81191"/>
                <a:gd name="f86" fmla="val 294678"/>
                <a:gd name="f87" fmla="val 102654"/>
                <a:gd name="f88" fmla="val 246951"/>
                <a:gd name="f89" fmla="val 130619"/>
                <a:gd name="f90" fmla="val 203250"/>
                <a:gd name="f91" fmla="val 164477"/>
                <a:gd name="f92" fmla="val 203606"/>
                <a:gd name="f93" fmla="val 130390"/>
                <a:gd name="f94" fmla="val 247345"/>
                <a:gd name="f95" fmla="val 295109"/>
                <a:gd name="f96" fmla="val 294208"/>
                <a:gd name="f97" fmla="val 293979"/>
                <a:gd name="f98" fmla="val 66078"/>
                <a:gd name="f99" fmla="val 58407"/>
                <a:gd name="f100" fmla="val 294576"/>
                <a:gd name="f101" fmla="val 43268"/>
                <a:gd name="f102" fmla="val 296316"/>
                <a:gd name="f103" fmla="val 28448"/>
                <a:gd name="f104" fmla="val 299186"/>
                <a:gd name="f105" fmla="val 832675"/>
                <a:gd name="f106" fmla="val 530682"/>
                <a:gd name="f107" fmla="val 818896"/>
                <a:gd name="f108" fmla="val 534504"/>
                <a:gd name="f109" fmla="val 804710"/>
                <a:gd name="f110" fmla="val 537298"/>
                <a:gd name="f111" fmla="val 790155"/>
                <a:gd name="f112" fmla="val 539000"/>
                <a:gd name="f113" fmla="val 775296"/>
                <a:gd name="f114" fmla="val 539572"/>
                <a:gd name="f115" fmla="val 759421"/>
                <a:gd name="f116" fmla="val 539140"/>
                <a:gd name="f117" fmla="val 751687"/>
                <a:gd name="f118" fmla="val 538149"/>
                <a:gd name="f119" fmla="val 730211"/>
                <a:gd name="f120" fmla="val 585876"/>
                <a:gd name="f121" fmla="val 629589"/>
                <a:gd name="f122" fmla="val 668655"/>
                <a:gd name="f123" fmla="val 629272"/>
                <a:gd name="f124" fmla="val 702462"/>
                <a:gd name="f125" fmla="val 585520"/>
                <a:gd name="f126" fmla="val 730377"/>
                <a:gd name="f127" fmla="val 537781"/>
                <a:gd name="f128" fmla="val 751789"/>
                <a:gd name="f129" fmla="val 538657"/>
                <a:gd name="f130" fmla="val 759206"/>
                <a:gd name="f131" fmla="val 804405"/>
                <a:gd name="f132" fmla="val 529742"/>
                <a:gd name="f133" fmla="val 832853"/>
                <a:gd name="f134" fmla="val 577494"/>
                <a:gd name="f135" fmla="val 816825"/>
                <a:gd name="f136" fmla="val 622579"/>
                <a:gd name="f137" fmla="val 795566"/>
                <a:gd name="f138" fmla="val 664641"/>
                <a:gd name="f139" fmla="val 769416"/>
                <a:gd name="f140" fmla="val 703287"/>
                <a:gd name="f141" fmla="val 738771"/>
                <a:gd name="f142" fmla="val 738174"/>
                <a:gd name="f143" fmla="val 703973"/>
                <a:gd name="f144" fmla="val 768921"/>
                <a:gd name="f145" fmla="val 665403"/>
                <a:gd name="f146" fmla="val 623430"/>
                <a:gd name="f147" fmla="val 578396"/>
                <a:gd name="f148" fmla="val 832878"/>
                <a:gd name="f149" fmla="val 303110"/>
                <a:gd name="f150" fmla="val 816838"/>
                <a:gd name="f151" fmla="val 255358"/>
                <a:gd name="f152" fmla="val 210273"/>
                <a:gd name="f153" fmla="val 769429"/>
                <a:gd name="f154" fmla="val 168211"/>
                <a:gd name="f155" fmla="val 129565"/>
                <a:gd name="f156" fmla="val 578408"/>
                <a:gd name="f157" fmla="val 530694"/>
                <a:gd name="f158" fmla="val 534517"/>
                <a:gd name="f159" fmla="val 13970"/>
                <a:gd name="f160" fmla="val 537311"/>
                <a:gd name="f161" fmla="val 28155"/>
                <a:gd name="f162" fmla="val 539026"/>
                <a:gd name="f163" fmla="val 539597"/>
                <a:gd name="f164" fmla="val 57556"/>
                <a:gd name="f165" fmla="val 65557"/>
                <a:gd name="f166" fmla="val 73418"/>
                <a:gd name="f167" fmla="val 538187"/>
                <a:gd name="f168" fmla="val 81178"/>
                <a:gd name="f169" fmla="val 585901"/>
                <a:gd name="f170" fmla="val 102641"/>
                <a:gd name="f171" fmla="val 629602"/>
                <a:gd name="f172" fmla="val 130606"/>
                <a:gd name="f173" fmla="val 668667"/>
                <a:gd name="f174" fmla="val 164465"/>
                <a:gd name="f175" fmla="val 203581"/>
                <a:gd name="f176" fmla="val 247319"/>
                <a:gd name="f177" fmla="val 295071"/>
                <a:gd name="f178" fmla="val 294182"/>
                <a:gd name="f179" fmla="val 774446"/>
                <a:gd name="f180" fmla="val 789584"/>
                <a:gd name="f181" fmla="val 818845"/>
                <a:gd name="f182" fmla="val 299173"/>
                <a:gd name="f183" fmla="*/ f0 1 833119"/>
                <a:gd name="f184" fmla="*/ f1 1 833119"/>
                <a:gd name="f185" fmla="+- f3 0 f2"/>
                <a:gd name="f186" fmla="*/ f185 1 833119"/>
                <a:gd name="f187" fmla="*/ f2 1 f186"/>
                <a:gd name="f188" fmla="*/ f3 1 f186"/>
                <a:gd name="f189" fmla="*/ f187 f183 1"/>
                <a:gd name="f190" fmla="*/ f188 f183 1"/>
                <a:gd name="f191" fmla="*/ f188 f184 1"/>
                <a:gd name="f192" fmla="*/ f187 f184 1"/>
              </a:gdLst>
              <a:ahLst/>
              <a:cxnLst>
                <a:cxn ang="3cd4">
                  <a:pos x="hc" y="t"/>
                </a:cxn>
                <a:cxn ang="0">
                  <a:pos x="r" y="vc"/>
                </a:cxn>
                <a:cxn ang="cd4">
                  <a:pos x="hc" y="b"/>
                </a:cxn>
                <a:cxn ang="cd2">
                  <a:pos x="l" y="vc"/>
                </a:cxn>
              </a:cxnLst>
              <a:rect l="f189" t="f192" r="f190" b="f191"/>
              <a:pathLst>
                <a:path w="833119" h="833119">
                  <a:moveTo>
                    <a:pt x="f4" y="f5"/>
                  </a:moveTo>
                  <a:lnTo>
                    <a:pt x="f6" y="f7"/>
                  </a:lnTo>
                  <a:lnTo>
                    <a:pt x="f8" y="f9"/>
                  </a:lnTo>
                  <a:lnTo>
                    <a:pt x="f10" y="f11"/>
                  </a:lnTo>
                  <a:lnTo>
                    <a:pt x="f12" y="f13"/>
                  </a:lnTo>
                  <a:lnTo>
                    <a:pt x="f12" y="f14"/>
                  </a:lnTo>
                  <a:lnTo>
                    <a:pt x="f15" y="f16"/>
                  </a:lnTo>
                  <a:lnTo>
                    <a:pt x="f17" y="f18"/>
                  </a:lnTo>
                  <a:lnTo>
                    <a:pt x="f19" y="f20"/>
                  </a:lnTo>
                  <a:lnTo>
                    <a:pt x="f21" y="f22"/>
                  </a:lnTo>
                  <a:lnTo>
                    <a:pt x="f23" y="f24"/>
                  </a:lnTo>
                  <a:lnTo>
                    <a:pt x="f25" y="f26"/>
                  </a:lnTo>
                  <a:lnTo>
                    <a:pt x="f27" y="f28"/>
                  </a:lnTo>
                  <a:lnTo>
                    <a:pt x="f29" y="f30"/>
                  </a:lnTo>
                  <a:lnTo>
                    <a:pt x="f31" y="f32"/>
                  </a:lnTo>
                  <a:lnTo>
                    <a:pt x="f33" y="f34"/>
                  </a:lnTo>
                  <a:lnTo>
                    <a:pt x="f35" y="f34"/>
                  </a:lnTo>
                  <a:lnTo>
                    <a:pt x="f36" y="f37"/>
                  </a:lnTo>
                  <a:lnTo>
                    <a:pt x="f38" y="f39"/>
                  </a:lnTo>
                  <a:lnTo>
                    <a:pt x="f40" y="f41"/>
                  </a:lnTo>
                  <a:lnTo>
                    <a:pt x="f2" y="f42"/>
                  </a:lnTo>
                  <a:lnTo>
                    <a:pt x="f43" y="f44"/>
                  </a:lnTo>
                  <a:lnTo>
                    <a:pt x="f45" y="f46"/>
                  </a:lnTo>
                  <a:lnTo>
                    <a:pt x="f47" y="f48"/>
                  </a:lnTo>
                  <a:lnTo>
                    <a:pt x="f49" y="f50"/>
                  </a:lnTo>
                  <a:lnTo>
                    <a:pt x="f51" y="f52"/>
                  </a:lnTo>
                  <a:lnTo>
                    <a:pt x="f53" y="f54"/>
                  </a:lnTo>
                  <a:lnTo>
                    <a:pt x="f55" y="f56"/>
                  </a:lnTo>
                  <a:lnTo>
                    <a:pt x="f57" y="f58"/>
                  </a:lnTo>
                  <a:lnTo>
                    <a:pt x="f4" y="f5"/>
                  </a:lnTo>
                  <a:close/>
                </a:path>
                <a:path w="833119" h="833119">
                  <a:moveTo>
                    <a:pt x="f59" y="f2"/>
                  </a:moveTo>
                  <a:lnTo>
                    <a:pt x="f60" y="f43"/>
                  </a:lnTo>
                  <a:lnTo>
                    <a:pt x="f61" y="f45"/>
                  </a:lnTo>
                  <a:lnTo>
                    <a:pt x="f62" y="f47"/>
                  </a:lnTo>
                  <a:lnTo>
                    <a:pt x="f63" y="f64"/>
                  </a:lnTo>
                  <a:lnTo>
                    <a:pt x="f65" y="f66"/>
                  </a:lnTo>
                  <a:lnTo>
                    <a:pt x="f67" y="f68"/>
                  </a:lnTo>
                  <a:lnTo>
                    <a:pt x="f69" y="f55"/>
                  </a:lnTo>
                  <a:lnTo>
                    <a:pt x="f70" y="f71"/>
                  </a:lnTo>
                  <a:lnTo>
                    <a:pt x="f72" y="f73"/>
                  </a:lnTo>
                  <a:lnTo>
                    <a:pt x="f74" y="f75"/>
                  </a:lnTo>
                  <a:lnTo>
                    <a:pt x="f76" y="f77"/>
                  </a:lnTo>
                  <a:lnTo>
                    <a:pt x="f78" y="f79"/>
                  </a:lnTo>
                  <a:lnTo>
                    <a:pt x="f80" y="f81"/>
                  </a:lnTo>
                  <a:lnTo>
                    <a:pt x="f82" y="f81"/>
                  </a:lnTo>
                  <a:lnTo>
                    <a:pt x="f83" y="f84"/>
                  </a:lnTo>
                  <a:lnTo>
                    <a:pt x="f85" y="f86"/>
                  </a:lnTo>
                  <a:lnTo>
                    <a:pt x="f87" y="f88"/>
                  </a:lnTo>
                  <a:lnTo>
                    <a:pt x="f89" y="f90"/>
                  </a:lnTo>
                  <a:lnTo>
                    <a:pt x="f91" y="f23"/>
                  </a:lnTo>
                  <a:lnTo>
                    <a:pt x="f92" y="f93"/>
                  </a:lnTo>
                  <a:lnTo>
                    <a:pt x="f94" y="f27"/>
                  </a:lnTo>
                  <a:lnTo>
                    <a:pt x="f95" y="f29"/>
                  </a:lnTo>
                  <a:lnTo>
                    <a:pt x="f96" y="f31"/>
                  </a:lnTo>
                  <a:lnTo>
                    <a:pt x="f97" y="f98"/>
                  </a:lnTo>
                  <a:lnTo>
                    <a:pt x="f97" y="f99"/>
                  </a:lnTo>
                  <a:lnTo>
                    <a:pt x="f100" y="f101"/>
                  </a:lnTo>
                  <a:lnTo>
                    <a:pt x="f102" y="f103"/>
                  </a:lnTo>
                  <a:lnTo>
                    <a:pt x="f104" y="f40"/>
                  </a:lnTo>
                  <a:lnTo>
                    <a:pt x="f59" y="f2"/>
                  </a:lnTo>
                  <a:close/>
                </a:path>
                <a:path w="833119" h="833119">
                  <a:moveTo>
                    <a:pt x="f105" y="f106"/>
                  </a:moveTo>
                  <a:lnTo>
                    <a:pt x="f107" y="f108"/>
                  </a:lnTo>
                  <a:lnTo>
                    <a:pt x="f109" y="f110"/>
                  </a:lnTo>
                  <a:lnTo>
                    <a:pt x="f111" y="f112"/>
                  </a:lnTo>
                  <a:lnTo>
                    <a:pt x="f113" y="f114"/>
                  </a:lnTo>
                  <a:lnTo>
                    <a:pt x="f14" y="f114"/>
                  </a:lnTo>
                  <a:lnTo>
                    <a:pt x="f115" y="f116"/>
                  </a:lnTo>
                  <a:lnTo>
                    <a:pt x="f117" y="f118"/>
                  </a:lnTo>
                  <a:lnTo>
                    <a:pt x="f119" y="f120"/>
                  </a:lnTo>
                  <a:lnTo>
                    <a:pt x="f22" y="f121"/>
                  </a:lnTo>
                  <a:lnTo>
                    <a:pt x="f24" y="f122"/>
                  </a:lnTo>
                  <a:lnTo>
                    <a:pt x="f123" y="f124"/>
                  </a:lnTo>
                  <a:lnTo>
                    <a:pt x="f125" y="f126"/>
                  </a:lnTo>
                  <a:lnTo>
                    <a:pt x="f127" y="f128"/>
                  </a:lnTo>
                  <a:lnTo>
                    <a:pt x="f129" y="f130"/>
                  </a:lnTo>
                  <a:lnTo>
                    <a:pt x="f39" y="f131"/>
                  </a:lnTo>
                  <a:lnTo>
                    <a:pt x="f132" y="f133"/>
                  </a:lnTo>
                  <a:lnTo>
                    <a:pt x="f134" y="f135"/>
                  </a:lnTo>
                  <a:lnTo>
                    <a:pt x="f136" y="f137"/>
                  </a:lnTo>
                  <a:lnTo>
                    <a:pt x="f138" y="f139"/>
                  </a:lnTo>
                  <a:lnTo>
                    <a:pt x="f140" y="f141"/>
                  </a:lnTo>
                  <a:lnTo>
                    <a:pt x="f142" y="f143"/>
                  </a:lnTo>
                  <a:lnTo>
                    <a:pt x="f144" y="f145"/>
                  </a:lnTo>
                  <a:lnTo>
                    <a:pt x="f56" y="f146"/>
                  </a:lnTo>
                  <a:lnTo>
                    <a:pt x="f58" y="f147"/>
                  </a:lnTo>
                  <a:lnTo>
                    <a:pt x="f105" y="f106"/>
                  </a:lnTo>
                  <a:close/>
                </a:path>
                <a:path w="833119" h="833119">
                  <a:moveTo>
                    <a:pt x="f148" y="f149"/>
                  </a:moveTo>
                  <a:lnTo>
                    <a:pt x="f150" y="f151"/>
                  </a:lnTo>
                  <a:lnTo>
                    <a:pt x="f137" y="f152"/>
                  </a:lnTo>
                  <a:lnTo>
                    <a:pt x="f153" y="f154"/>
                  </a:lnTo>
                  <a:lnTo>
                    <a:pt x="f141" y="f155"/>
                  </a:lnTo>
                  <a:lnTo>
                    <a:pt x="f143" y="f65"/>
                  </a:lnTo>
                  <a:lnTo>
                    <a:pt x="f145" y="f67"/>
                  </a:lnTo>
                  <a:lnTo>
                    <a:pt x="f146" y="f69"/>
                  </a:lnTo>
                  <a:lnTo>
                    <a:pt x="f156" y="f70"/>
                  </a:lnTo>
                  <a:lnTo>
                    <a:pt x="f157" y="f72"/>
                  </a:lnTo>
                  <a:lnTo>
                    <a:pt x="f158" y="f159"/>
                  </a:lnTo>
                  <a:lnTo>
                    <a:pt x="f160" y="f161"/>
                  </a:lnTo>
                  <a:lnTo>
                    <a:pt x="f162" y="f78"/>
                  </a:lnTo>
                  <a:lnTo>
                    <a:pt x="f163" y="f164"/>
                  </a:lnTo>
                  <a:lnTo>
                    <a:pt x="f163" y="f165"/>
                  </a:lnTo>
                  <a:lnTo>
                    <a:pt x="f116" y="f166"/>
                  </a:lnTo>
                  <a:lnTo>
                    <a:pt x="f167" y="f168"/>
                  </a:lnTo>
                  <a:lnTo>
                    <a:pt x="f169" y="f170"/>
                  </a:lnTo>
                  <a:lnTo>
                    <a:pt x="f171" y="f172"/>
                  </a:lnTo>
                  <a:lnTo>
                    <a:pt x="f173" y="f174"/>
                  </a:lnTo>
                  <a:lnTo>
                    <a:pt x="f124" y="f175"/>
                  </a:lnTo>
                  <a:lnTo>
                    <a:pt x="f126" y="f176"/>
                  </a:lnTo>
                  <a:lnTo>
                    <a:pt x="f128" y="f177"/>
                  </a:lnTo>
                  <a:lnTo>
                    <a:pt x="f130" y="f178"/>
                  </a:lnTo>
                  <a:lnTo>
                    <a:pt x="f179" y="f97"/>
                  </a:lnTo>
                  <a:lnTo>
                    <a:pt x="f180" y="f100"/>
                  </a:lnTo>
                  <a:lnTo>
                    <a:pt x="f131" y="f102"/>
                  </a:lnTo>
                  <a:lnTo>
                    <a:pt x="f181" y="f182"/>
                  </a:lnTo>
                  <a:lnTo>
                    <a:pt x="f148" y="f149"/>
                  </a:lnTo>
                  <a:close/>
                </a:path>
              </a:pathLst>
            </a:custGeom>
            <a:solidFill>
              <a:srgbClr val="FFFFFF"/>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0" cap="none" spc="0" baseline="0">
                <a:solidFill>
                  <a:srgbClr val="000000"/>
                </a:solidFill>
                <a:uFillTx/>
                <a:latin typeface="Calibri"/>
              </a:endParaRPr>
            </a:p>
          </p:txBody>
        </p:sp>
        <p:pic>
          <p:nvPicPr>
            <p:cNvPr id="7" name="object 7">
              <a:extLst>
                <a:ext uri="{FF2B5EF4-FFF2-40B4-BE49-F238E27FC236}">
                  <a16:creationId xmlns:a16="http://schemas.microsoft.com/office/drawing/2014/main" id="{35E262AA-036D-F06F-EEA1-C03FA162CE49}"/>
                </a:ext>
              </a:extLst>
            </p:cNvPr>
            <p:cNvPicPr>
              <a:picLocks noChangeAspect="1"/>
            </p:cNvPicPr>
            <p:nvPr/>
          </p:nvPicPr>
          <p:blipFill>
            <a:blip r:embed="rId3"/>
            <a:stretch>
              <a:fillRect/>
            </a:stretch>
          </p:blipFill>
          <p:spPr>
            <a:xfrm>
              <a:off x="2305485" y="1164433"/>
              <a:ext cx="715271" cy="885184"/>
            </a:xfrm>
            <a:prstGeom prst="rect">
              <a:avLst/>
            </a:prstGeom>
            <a:noFill/>
            <a:ln cap="flat">
              <a:noFill/>
            </a:ln>
          </p:spPr>
        </p:pic>
        <p:sp>
          <p:nvSpPr>
            <p:cNvPr id="8" name="object 8">
              <a:extLst>
                <a:ext uri="{FF2B5EF4-FFF2-40B4-BE49-F238E27FC236}">
                  <a16:creationId xmlns:a16="http://schemas.microsoft.com/office/drawing/2014/main" id="{48546F00-2763-9CC3-41DF-722D24BFBFF7}"/>
                </a:ext>
              </a:extLst>
            </p:cNvPr>
            <p:cNvSpPr/>
            <p:nvPr/>
          </p:nvSpPr>
          <p:spPr>
            <a:xfrm>
              <a:off x="1127985" y="1047106"/>
              <a:ext cx="2197102" cy="1068074"/>
            </a:xfrm>
            <a:custGeom>
              <a:avLst/>
              <a:gdLst>
                <a:gd name="f0" fmla="val w"/>
                <a:gd name="f1" fmla="val h"/>
                <a:gd name="f2" fmla="val 0"/>
                <a:gd name="f3" fmla="val 2197100"/>
                <a:gd name="f4" fmla="val 1068070"/>
                <a:gd name="f5" fmla="val 388213"/>
                <a:gd name="f6" fmla="val 419315"/>
                <a:gd name="f7" fmla="val 355752"/>
                <a:gd name="f8" fmla="val 438188"/>
                <a:gd name="f9" fmla="val 335140"/>
                <a:gd name="f10" fmla="val 452475"/>
                <a:gd name="f11" fmla="val 317538"/>
                <a:gd name="f12" fmla="val 469328"/>
                <a:gd name="f13" fmla="val 294132"/>
                <a:gd name="f14" fmla="val 495947"/>
                <a:gd name="f15" fmla="val 263321"/>
                <a:gd name="f16" fmla="val 526796"/>
                <a:gd name="f17" fmla="val 226364"/>
                <a:gd name="f18" fmla="val 552526"/>
                <a:gd name="f19" fmla="val 185635"/>
                <a:gd name="f20" fmla="val 566661"/>
                <a:gd name="f21" fmla="val 143484"/>
                <a:gd name="f22" fmla="val 562673"/>
                <a:gd name="f23" fmla="val 102273"/>
                <a:gd name="f24" fmla="val 534085"/>
                <a:gd name="f25" fmla="val 136931"/>
                <a:gd name="f26" fmla="val 508139"/>
                <a:gd name="f27" fmla="val 172516"/>
                <a:gd name="f28" fmla="val 500468"/>
                <a:gd name="f29" fmla="val 207619"/>
                <a:gd name="f30" fmla="val 507136"/>
                <a:gd name="f31" fmla="val 240830"/>
                <a:gd name="f32" fmla="val 524243"/>
                <a:gd name="f33" fmla="val 247230"/>
                <a:gd name="f34" fmla="val 521843"/>
                <a:gd name="f35" fmla="val 253796"/>
                <a:gd name="f36" fmla="val 517105"/>
                <a:gd name="f37" fmla="val 264464"/>
                <a:gd name="f38" fmla="val 506463"/>
                <a:gd name="f39" fmla="val 287883"/>
                <a:gd name="f40" fmla="val 481380"/>
                <a:gd name="f41" fmla="val 292277"/>
                <a:gd name="f42" fmla="val 477443"/>
                <a:gd name="f43" fmla="val 295770"/>
                <a:gd name="f44" fmla="val 472897"/>
                <a:gd name="f45" fmla="val 257644"/>
                <a:gd name="f46" fmla="val 448729"/>
                <a:gd name="f47" fmla="val 219862"/>
                <a:gd name="f48" fmla="val 433298"/>
                <a:gd name="f49" fmla="val 182435"/>
                <a:gd name="f50" fmla="val 426783"/>
                <a:gd name="f51" fmla="val 145351"/>
                <a:gd name="f52" fmla="val 429361"/>
                <a:gd name="f53" fmla="val 108572"/>
                <a:gd name="f54" fmla="val 441198"/>
                <a:gd name="f55" fmla="val 72097"/>
                <a:gd name="f56" fmla="val 462483"/>
                <a:gd name="f57" fmla="val 35915"/>
                <a:gd name="f58" fmla="val 493382"/>
                <a:gd name="f59" fmla="val 38481"/>
                <a:gd name="f60" fmla="val 577240"/>
                <a:gd name="f61" fmla="val 77152"/>
                <a:gd name="f62" fmla="val 609130"/>
                <a:gd name="f63" fmla="val 115912"/>
                <a:gd name="f64" fmla="val 630174"/>
                <a:gd name="f65" fmla="val 154686"/>
                <a:gd name="f66" fmla="val 640778"/>
                <a:gd name="f67" fmla="val 193408"/>
                <a:gd name="f68" fmla="val 641375"/>
                <a:gd name="f69" fmla="val 231965"/>
                <a:gd name="f70" fmla="val 632383"/>
                <a:gd name="f71" fmla="val 270294"/>
                <a:gd name="f72" fmla="val 614210"/>
                <a:gd name="f73" fmla="val 308305"/>
                <a:gd name="f74" fmla="val 587298"/>
                <a:gd name="f75" fmla="val 340321"/>
                <a:gd name="f76" fmla="val 556082"/>
                <a:gd name="f77" fmla="val 361581"/>
                <a:gd name="f78" fmla="val 361505"/>
                <a:gd name="f79" fmla="val 506666"/>
                <a:gd name="f80" fmla="val 364261"/>
                <a:gd name="f81" fmla="val 485584"/>
                <a:gd name="f82" fmla="val 372325"/>
                <a:gd name="f83" fmla="val 460044"/>
                <a:gd name="f84" fmla="val 521716"/>
                <a:gd name="f85" fmla="val 370547"/>
                <a:gd name="f86" fmla="val 469442"/>
                <a:gd name="f87" fmla="val 318236"/>
                <a:gd name="f88" fmla="val 462508"/>
                <a:gd name="f89" fmla="val 325094"/>
                <a:gd name="f90" fmla="val 445770"/>
                <a:gd name="f91" fmla="val 344068"/>
                <a:gd name="f92" fmla="val 407225"/>
                <a:gd name="f93" fmla="val 408736"/>
                <a:gd name="f94" fmla="val 393941"/>
                <a:gd name="f95" fmla="val 445998"/>
                <a:gd name="f96" fmla="val 383806"/>
                <a:gd name="f97" fmla="val 485749"/>
                <a:gd name="f98" fmla="val 377101"/>
                <a:gd name="f99" fmla="val 533539"/>
                <a:gd name="f100" fmla="val 384238"/>
                <a:gd name="f101" fmla="val 539242"/>
                <a:gd name="f102" fmla="val 402132"/>
                <a:gd name="f103" fmla="val 552323"/>
                <a:gd name="f104" fmla="val 425488"/>
                <a:gd name="f105" fmla="val 566699"/>
                <a:gd name="f106" fmla="val 448983"/>
                <a:gd name="f107" fmla="val 576287"/>
                <a:gd name="f108" fmla="val 449529"/>
                <a:gd name="f109" fmla="val 567143"/>
                <a:gd name="f110" fmla="val 452005"/>
                <a:gd name="f111" fmla="val 542925"/>
                <a:gd name="f112" fmla="val 467956"/>
                <a:gd name="f113" fmla="val 468541"/>
                <a:gd name="f114" fmla="val 489127"/>
                <a:gd name="f115" fmla="val 410298"/>
                <a:gd name="f116" fmla="val 501472"/>
                <a:gd name="f117" fmla="val 392709"/>
                <a:gd name="f118" fmla="val 619023"/>
                <a:gd name="f119" fmla="val 508444"/>
                <a:gd name="f120" fmla="val 610285"/>
                <a:gd name="f121" fmla="val 600049"/>
                <a:gd name="f122" fmla="val 410311"/>
                <a:gd name="f123" fmla="val 578866"/>
                <a:gd name="f124" fmla="val 370560"/>
                <a:gd name="f125" fmla="val 546303"/>
                <a:gd name="f126" fmla="val 598563"/>
                <a:gd name="f127" fmla="val 372757"/>
                <a:gd name="f128" fmla="val 642683"/>
                <a:gd name="f129" fmla="val 408762"/>
                <a:gd name="f130" fmla="val 660768"/>
                <a:gd name="f131" fmla="val 446011"/>
                <a:gd name="f132" fmla="val 674052"/>
                <a:gd name="f133" fmla="val 485762"/>
                <a:gd name="f134" fmla="val 684187"/>
                <a:gd name="f135" fmla="val 533552"/>
                <a:gd name="f136" fmla="val 690918"/>
                <a:gd name="f137" fmla="val 539254"/>
                <a:gd name="f138" fmla="val 683768"/>
                <a:gd name="f139" fmla="val 552335"/>
                <a:gd name="f140" fmla="val 665861"/>
                <a:gd name="f141" fmla="val 566712"/>
                <a:gd name="f142" fmla="val 642518"/>
                <a:gd name="f143" fmla="val 874598"/>
                <a:gd name="f144" fmla="val 836041"/>
                <a:gd name="f145" fmla="val 614222"/>
                <a:gd name="f146" fmla="val 797712"/>
                <a:gd name="f147" fmla="val 587311"/>
                <a:gd name="f148" fmla="val 759714"/>
                <a:gd name="f149" fmla="val 556094"/>
                <a:gd name="f150" fmla="val 727684"/>
                <a:gd name="f151" fmla="val 706424"/>
                <a:gd name="f152" fmla="val 506679"/>
                <a:gd name="f153" fmla="val 706501"/>
                <a:gd name="f154" fmla="val 703745"/>
                <a:gd name="f155" fmla="val 460057"/>
                <a:gd name="f156" fmla="val 695680"/>
                <a:gd name="f157" fmla="val 679805"/>
                <a:gd name="f158" fmla="val 438200"/>
                <a:gd name="f159" fmla="val 712254"/>
                <a:gd name="f160" fmla="val 732866"/>
                <a:gd name="f161" fmla="val 750468"/>
                <a:gd name="f162" fmla="val 773874"/>
                <a:gd name="f163" fmla="val 526808"/>
                <a:gd name="f164" fmla="val 804697"/>
                <a:gd name="f165" fmla="val 552551"/>
                <a:gd name="f166" fmla="val 841641"/>
                <a:gd name="f167" fmla="val 566674"/>
                <a:gd name="f168" fmla="val 882383"/>
                <a:gd name="f169" fmla="val 562686"/>
                <a:gd name="f170" fmla="val 924534"/>
                <a:gd name="f171" fmla="val 965746"/>
                <a:gd name="f172" fmla="val 508152"/>
                <a:gd name="f173" fmla="val 931087"/>
                <a:gd name="f174" fmla="val 895502"/>
                <a:gd name="f175" fmla="val 507149"/>
                <a:gd name="f176" fmla="val 860399"/>
                <a:gd name="f177" fmla="val 524256"/>
                <a:gd name="f178" fmla="val 827189"/>
                <a:gd name="f179" fmla="val 521868"/>
                <a:gd name="f180" fmla="val 820775"/>
                <a:gd name="f181" fmla="val 517118"/>
                <a:gd name="f182" fmla="val 814222"/>
                <a:gd name="f183" fmla="val 506488"/>
                <a:gd name="f184" fmla="val 803541"/>
                <a:gd name="f185" fmla="val 481406"/>
                <a:gd name="f186" fmla="val 780135"/>
                <a:gd name="f187" fmla="val 477456"/>
                <a:gd name="f188" fmla="val 775728"/>
                <a:gd name="f189" fmla="val 772236"/>
                <a:gd name="f190" fmla="val 810361"/>
                <a:gd name="f191" fmla="val 433311"/>
                <a:gd name="f192" fmla="val 848131"/>
                <a:gd name="f193" fmla="val 426796"/>
                <a:gd name="f194" fmla="val 885558"/>
                <a:gd name="f195" fmla="val 922655"/>
                <a:gd name="f196" fmla="val 441210"/>
                <a:gd name="f197" fmla="val 959434"/>
                <a:gd name="f198" fmla="val 995921"/>
                <a:gd name="f199" fmla="val 1032103"/>
                <a:gd name="f200" fmla="val 1068019"/>
                <a:gd name="f201" fmla="val 1029525"/>
                <a:gd name="f202" fmla="val 990866"/>
                <a:gd name="f203" fmla="val 952093"/>
                <a:gd name="f204" fmla="val 913320"/>
                <a:gd name="f205" fmla="val 648690"/>
                <a:gd name="f206" fmla="val 388188"/>
                <a:gd name="f207" fmla="val 629818"/>
                <a:gd name="f208" fmla="val 355739"/>
                <a:gd name="f209" fmla="val 615543"/>
                <a:gd name="f210" fmla="val 335127"/>
                <a:gd name="f211" fmla="val 598690"/>
                <a:gd name="f212" fmla="val 317512"/>
                <a:gd name="f213" fmla="val 572071"/>
                <a:gd name="f214" fmla="val 294106"/>
                <a:gd name="f215" fmla="val 541210"/>
                <a:gd name="f216" fmla="val 263296"/>
                <a:gd name="f217" fmla="val 515467"/>
                <a:gd name="f218" fmla="val 226352"/>
                <a:gd name="f219" fmla="val 501345"/>
                <a:gd name="f220" fmla="val 185623"/>
                <a:gd name="f221" fmla="val 505333"/>
                <a:gd name="f222" fmla="val 143471"/>
                <a:gd name="f223" fmla="val 533946"/>
                <a:gd name="f224" fmla="val 102260"/>
                <a:gd name="f225" fmla="val 559866"/>
                <a:gd name="f226" fmla="val 136918"/>
                <a:gd name="f227" fmla="val 567537"/>
                <a:gd name="f228" fmla="val 172504"/>
                <a:gd name="f229" fmla="val 560870"/>
                <a:gd name="f230" fmla="val 207606"/>
                <a:gd name="f231" fmla="val 543763"/>
                <a:gd name="f232" fmla="val 240792"/>
                <a:gd name="f233" fmla="val 546163"/>
                <a:gd name="f234" fmla="val 247218"/>
                <a:gd name="f235" fmla="val 550900"/>
                <a:gd name="f236" fmla="val 253784"/>
                <a:gd name="f237" fmla="val 561530"/>
                <a:gd name="f238" fmla="val 586625"/>
                <a:gd name="f239" fmla="val 590550"/>
                <a:gd name="f240" fmla="val 292252"/>
                <a:gd name="f241" fmla="val 595109"/>
                <a:gd name="f242" fmla="val 619277"/>
                <a:gd name="f243" fmla="val 257632"/>
                <a:gd name="f244" fmla="val 634707"/>
                <a:gd name="f245" fmla="val 641223"/>
                <a:gd name="f246" fmla="val 638657"/>
                <a:gd name="f247" fmla="val 145338"/>
                <a:gd name="f248" fmla="val 626821"/>
                <a:gd name="f249" fmla="val 108559"/>
                <a:gd name="f250" fmla="val 605536"/>
                <a:gd name="f251" fmla="val 72085"/>
                <a:gd name="f252" fmla="val 574636"/>
                <a:gd name="f253" fmla="val 35902"/>
                <a:gd name="f254" fmla="val 490778"/>
                <a:gd name="f255" fmla="val 458876"/>
                <a:gd name="f256" fmla="val 77139"/>
                <a:gd name="f257" fmla="val 437845"/>
                <a:gd name="f258" fmla="val 427228"/>
                <a:gd name="f259" fmla="val 426631"/>
                <a:gd name="f260" fmla="val 435622"/>
                <a:gd name="f261" fmla="val 453783"/>
                <a:gd name="f262" fmla="val 480695"/>
                <a:gd name="f263" fmla="val 511924"/>
                <a:gd name="f264" fmla="val 361569"/>
                <a:gd name="f265" fmla="val 561340"/>
                <a:gd name="f266" fmla="val 582422"/>
                <a:gd name="f267" fmla="val 364248"/>
                <a:gd name="f268" fmla="val 607961"/>
                <a:gd name="f269" fmla="val 372313"/>
                <a:gd name="f270" fmla="val 534454"/>
                <a:gd name="f271" fmla="val 528739"/>
                <a:gd name="f272" fmla="val 665873"/>
                <a:gd name="f273" fmla="val 515658"/>
                <a:gd name="f274" fmla="val 642531"/>
                <a:gd name="f275" fmla="val 501294"/>
                <a:gd name="f276" fmla="val 619036"/>
                <a:gd name="f277" fmla="val 491705"/>
                <a:gd name="f278" fmla="val 618490"/>
                <a:gd name="f279" fmla="val 500849"/>
                <a:gd name="f280" fmla="val 616013"/>
                <a:gd name="f281" fmla="val 525068"/>
                <a:gd name="f282" fmla="val 600075"/>
                <a:gd name="f283" fmla="val 599465"/>
                <a:gd name="f284" fmla="val 578878"/>
                <a:gd name="f285" fmla="val 657682"/>
                <a:gd name="f286" fmla="val 697445"/>
                <a:gd name="f287" fmla="val 749769"/>
                <a:gd name="f288" fmla="val 642708"/>
                <a:gd name="f289" fmla="val 695248"/>
                <a:gd name="f290" fmla="val 660793"/>
                <a:gd name="f291" fmla="val 659257"/>
                <a:gd name="f292" fmla="val 674065"/>
                <a:gd name="f293" fmla="val 621995"/>
                <a:gd name="f294" fmla="val 684199"/>
                <a:gd name="f295" fmla="val 582244"/>
                <a:gd name="f296" fmla="val 469430"/>
                <a:gd name="f297" fmla="val 695261"/>
                <a:gd name="f298" fmla="val 425310"/>
                <a:gd name="f299" fmla="val 659282"/>
                <a:gd name="f300" fmla="val 622020"/>
                <a:gd name="f301" fmla="val 582256"/>
                <a:gd name="f302" fmla="val 534479"/>
                <a:gd name="f303" fmla="val 377088"/>
                <a:gd name="f304" fmla="val 528764"/>
                <a:gd name="f305" fmla="val 515670"/>
                <a:gd name="f306" fmla="val 501307"/>
                <a:gd name="f307" fmla="val 491718"/>
                <a:gd name="f308" fmla="val 500862"/>
                <a:gd name="f309" fmla="val 449516"/>
                <a:gd name="f310" fmla="val 525081"/>
                <a:gd name="f311" fmla="val 599478"/>
                <a:gd name="f312" fmla="val 467944"/>
                <a:gd name="f313" fmla="val 657694"/>
                <a:gd name="f314" fmla="val 489140"/>
                <a:gd name="f315" fmla="val 1068006"/>
                <a:gd name="f316" fmla="val 533933"/>
                <a:gd name="f317" fmla="val 490766"/>
                <a:gd name="f318" fmla="val 437832"/>
                <a:gd name="f319" fmla="val 874610"/>
                <a:gd name="f320" fmla="val 759701"/>
                <a:gd name="f321" fmla="val 480707"/>
                <a:gd name="f322" fmla="val 727697"/>
                <a:gd name="f323" fmla="val 706437"/>
                <a:gd name="f324" fmla="val 561314"/>
                <a:gd name="f325" fmla="val 703757"/>
                <a:gd name="f326" fmla="val 582409"/>
                <a:gd name="f327" fmla="val 695693"/>
                <a:gd name="f328" fmla="val 607949"/>
                <a:gd name="f329" fmla="val 648703"/>
                <a:gd name="f330" fmla="val 712266"/>
                <a:gd name="f331" fmla="val 732878"/>
                <a:gd name="f332" fmla="val 615530"/>
                <a:gd name="f333" fmla="val 750481"/>
                <a:gd name="f334" fmla="val 598665"/>
                <a:gd name="f335" fmla="val 773887"/>
                <a:gd name="f336" fmla="val 572046"/>
                <a:gd name="f337" fmla="val 541197"/>
                <a:gd name="f338" fmla="val 501332"/>
                <a:gd name="f339" fmla="val 505320"/>
                <a:gd name="f340" fmla="val 560857"/>
                <a:gd name="f341" fmla="val 827214"/>
                <a:gd name="f342" fmla="val 543750"/>
                <a:gd name="f343" fmla="val 820788"/>
                <a:gd name="f344" fmla="val 546138"/>
                <a:gd name="f345" fmla="val 550887"/>
                <a:gd name="f346" fmla="val 780122"/>
                <a:gd name="f347" fmla="val 586600"/>
                <a:gd name="f348" fmla="val 775741"/>
                <a:gd name="f349" fmla="val 772223"/>
                <a:gd name="f350" fmla="val 619264"/>
                <a:gd name="f351" fmla="val 848144"/>
                <a:gd name="f352" fmla="val 634695"/>
                <a:gd name="f353" fmla="val 885571"/>
                <a:gd name="f354" fmla="val 641210"/>
                <a:gd name="f355" fmla="val 922667"/>
                <a:gd name="f356" fmla="val 638632"/>
                <a:gd name="f357" fmla="val 626795"/>
                <a:gd name="f358" fmla="val 995908"/>
                <a:gd name="f359" fmla="val 605523"/>
                <a:gd name="f360" fmla="val 574624"/>
                <a:gd name="f361" fmla="val 2055495"/>
                <a:gd name="f362" fmla="val 117335"/>
                <a:gd name="f363" fmla="val 2037956"/>
                <a:gd name="f364" fmla="val 1002334"/>
                <a:gd name="f365" fmla="val 2196884"/>
                <a:gd name="f366" fmla="val 130492"/>
                <a:gd name="f367" fmla="val 2178164"/>
                <a:gd name="f368" fmla="val 261162"/>
                <a:gd name="f369" fmla="*/ f0 1 2197100"/>
                <a:gd name="f370" fmla="*/ f1 1 1068070"/>
                <a:gd name="f371" fmla="+- f4 0 f2"/>
                <a:gd name="f372" fmla="+- f3 0 f2"/>
                <a:gd name="f373" fmla="*/ f372 1 2197100"/>
                <a:gd name="f374" fmla="*/ f371 1 1068070"/>
                <a:gd name="f375" fmla="*/ f2 1 f373"/>
                <a:gd name="f376" fmla="*/ f3 1 f373"/>
                <a:gd name="f377" fmla="*/ f2 1 f374"/>
                <a:gd name="f378" fmla="*/ f4 1 f374"/>
                <a:gd name="f379" fmla="*/ f375 f369 1"/>
                <a:gd name="f380" fmla="*/ f376 f369 1"/>
                <a:gd name="f381" fmla="*/ f378 f370 1"/>
                <a:gd name="f382" fmla="*/ f377 f370 1"/>
              </a:gdLst>
              <a:ahLst/>
              <a:cxnLst>
                <a:cxn ang="3cd4">
                  <a:pos x="hc" y="t"/>
                </a:cxn>
                <a:cxn ang="0">
                  <a:pos x="r" y="vc"/>
                </a:cxn>
                <a:cxn ang="cd4">
                  <a:pos x="hc" y="b"/>
                </a:cxn>
                <a:cxn ang="cd2">
                  <a:pos x="l" y="vc"/>
                </a:cxn>
              </a:cxnLst>
              <a:rect l="f379" t="f382" r="f380" b="f381"/>
              <a:pathLst>
                <a:path w="2197100" h="1068070">
                  <a:moveTo>
                    <a:pt x="f5" y="f6"/>
                  </a:moveTo>
                  <a:lnTo>
                    <a:pt x="f7" y="f8"/>
                  </a:lnTo>
                  <a:lnTo>
                    <a:pt x="f9" y="f10"/>
                  </a:lnTo>
                  <a:lnTo>
                    <a:pt x="f11" y="f12"/>
                  </a:lnTo>
                  <a:lnTo>
                    <a:pt x="f13" y="f14"/>
                  </a:lnTo>
                  <a:lnTo>
                    <a:pt x="f15" y="f16"/>
                  </a:lnTo>
                  <a:lnTo>
                    <a:pt x="f17" y="f18"/>
                  </a:lnTo>
                  <a:lnTo>
                    <a:pt x="f19" y="f20"/>
                  </a:lnTo>
                  <a:lnTo>
                    <a:pt x="f21" y="f22"/>
                  </a:lnTo>
                  <a:lnTo>
                    <a:pt x="f23" y="f24"/>
                  </a:lnTo>
                  <a:lnTo>
                    <a:pt x="f25" y="f26"/>
                  </a:lnTo>
                  <a:lnTo>
                    <a:pt x="f27" y="f28"/>
                  </a:lnTo>
                  <a:lnTo>
                    <a:pt x="f29" y="f30"/>
                  </a:lnTo>
                  <a:lnTo>
                    <a:pt x="f31" y="f32"/>
                  </a:lnTo>
                  <a:lnTo>
                    <a:pt x="f33" y="f34"/>
                  </a:lnTo>
                  <a:lnTo>
                    <a:pt x="f35" y="f36"/>
                  </a:lnTo>
                  <a:lnTo>
                    <a:pt x="f37" y="f38"/>
                  </a:lnTo>
                  <a:lnTo>
                    <a:pt x="f39" y="f40"/>
                  </a:lnTo>
                  <a:lnTo>
                    <a:pt x="f41" y="f42"/>
                  </a:lnTo>
                  <a:lnTo>
                    <a:pt x="f43" y="f44"/>
                  </a:lnTo>
                  <a:lnTo>
                    <a:pt x="f45" y="f46"/>
                  </a:lnTo>
                  <a:lnTo>
                    <a:pt x="f47" y="f48"/>
                  </a:lnTo>
                  <a:lnTo>
                    <a:pt x="f49" y="f50"/>
                  </a:lnTo>
                  <a:lnTo>
                    <a:pt x="f51" y="f52"/>
                  </a:lnTo>
                  <a:lnTo>
                    <a:pt x="f53" y="f54"/>
                  </a:lnTo>
                  <a:lnTo>
                    <a:pt x="f55" y="f56"/>
                  </a:lnTo>
                  <a:lnTo>
                    <a:pt x="f57" y="f58"/>
                  </a:lnTo>
                  <a:lnTo>
                    <a:pt x="f2" y="f24"/>
                  </a:lnTo>
                  <a:lnTo>
                    <a:pt x="f59" y="f60"/>
                  </a:lnTo>
                  <a:lnTo>
                    <a:pt x="f61" y="f62"/>
                  </a:lnTo>
                  <a:lnTo>
                    <a:pt x="f63" y="f64"/>
                  </a:lnTo>
                  <a:lnTo>
                    <a:pt x="f65" y="f66"/>
                  </a:lnTo>
                  <a:lnTo>
                    <a:pt x="f67" y="f68"/>
                  </a:lnTo>
                  <a:lnTo>
                    <a:pt x="f69" y="f70"/>
                  </a:lnTo>
                  <a:lnTo>
                    <a:pt x="f71" y="f72"/>
                  </a:lnTo>
                  <a:lnTo>
                    <a:pt x="f73" y="f74"/>
                  </a:lnTo>
                  <a:lnTo>
                    <a:pt x="f75" y="f76"/>
                  </a:lnTo>
                  <a:lnTo>
                    <a:pt x="f77" y="f24"/>
                  </a:lnTo>
                  <a:lnTo>
                    <a:pt x="f78" y="f79"/>
                  </a:lnTo>
                  <a:lnTo>
                    <a:pt x="f80" y="f81"/>
                  </a:lnTo>
                  <a:lnTo>
                    <a:pt x="f82" y="f83"/>
                  </a:lnTo>
                  <a:lnTo>
                    <a:pt x="f5" y="f6"/>
                  </a:lnTo>
                  <a:close/>
                </a:path>
                <a:path w="2197100" h="1068070">
                  <a:moveTo>
                    <a:pt x="f84" y="f85"/>
                  </a:moveTo>
                  <a:lnTo>
                    <a:pt x="f86" y="f87"/>
                  </a:lnTo>
                  <a:lnTo>
                    <a:pt x="f88" y="f89"/>
                  </a:lnTo>
                  <a:lnTo>
                    <a:pt x="f90" y="f91"/>
                  </a:lnTo>
                  <a:lnTo>
                    <a:pt x="f92" y="f93"/>
                  </a:lnTo>
                  <a:lnTo>
                    <a:pt x="f94" y="f95"/>
                  </a:lnTo>
                  <a:lnTo>
                    <a:pt x="f96" y="f97"/>
                  </a:lnTo>
                  <a:lnTo>
                    <a:pt x="f98" y="f99"/>
                  </a:lnTo>
                  <a:lnTo>
                    <a:pt x="f100" y="f101"/>
                  </a:lnTo>
                  <a:lnTo>
                    <a:pt x="f102" y="f103"/>
                  </a:lnTo>
                  <a:lnTo>
                    <a:pt x="f104" y="f105"/>
                  </a:lnTo>
                  <a:lnTo>
                    <a:pt x="f106" y="f107"/>
                  </a:lnTo>
                  <a:lnTo>
                    <a:pt x="f108" y="f109"/>
                  </a:lnTo>
                  <a:lnTo>
                    <a:pt x="f110" y="f111"/>
                  </a:lnTo>
                  <a:lnTo>
                    <a:pt x="f112" y="f113"/>
                  </a:lnTo>
                  <a:lnTo>
                    <a:pt x="f114" y="f115"/>
                  </a:lnTo>
                  <a:lnTo>
                    <a:pt x="f116" y="f117"/>
                  </a:lnTo>
                  <a:lnTo>
                    <a:pt x="f84" y="f85"/>
                  </a:lnTo>
                  <a:close/>
                </a:path>
                <a:path w="2197100" h="1068070">
                  <a:moveTo>
                    <a:pt x="f107" y="f118"/>
                  </a:moveTo>
                  <a:lnTo>
                    <a:pt x="f119" y="f120"/>
                  </a:lnTo>
                  <a:lnTo>
                    <a:pt x="f113" y="f121"/>
                  </a:lnTo>
                  <a:lnTo>
                    <a:pt x="f122" y="f123"/>
                  </a:lnTo>
                  <a:lnTo>
                    <a:pt x="f124" y="f125"/>
                  </a:lnTo>
                  <a:lnTo>
                    <a:pt x="f87" y="f126"/>
                  </a:lnTo>
                  <a:lnTo>
                    <a:pt x="f127" y="f128"/>
                  </a:lnTo>
                  <a:lnTo>
                    <a:pt x="f129" y="f130"/>
                  </a:lnTo>
                  <a:lnTo>
                    <a:pt x="f131" y="f132"/>
                  </a:lnTo>
                  <a:lnTo>
                    <a:pt x="f133" y="f134"/>
                  </a:lnTo>
                  <a:lnTo>
                    <a:pt x="f135" y="f136"/>
                  </a:lnTo>
                  <a:lnTo>
                    <a:pt x="f137" y="f138"/>
                  </a:lnTo>
                  <a:lnTo>
                    <a:pt x="f139" y="f140"/>
                  </a:lnTo>
                  <a:lnTo>
                    <a:pt x="f141" y="f142"/>
                  </a:lnTo>
                  <a:lnTo>
                    <a:pt x="f107" y="f118"/>
                  </a:lnTo>
                  <a:close/>
                </a:path>
                <a:path w="2197100" h="1068070">
                  <a:moveTo>
                    <a:pt x="f68" y="f143"/>
                  </a:moveTo>
                  <a:lnTo>
                    <a:pt x="f70" y="f144"/>
                  </a:lnTo>
                  <a:lnTo>
                    <a:pt x="f145" y="f146"/>
                  </a:lnTo>
                  <a:lnTo>
                    <a:pt x="f147" y="f148"/>
                  </a:lnTo>
                  <a:lnTo>
                    <a:pt x="f149" y="f150"/>
                  </a:lnTo>
                  <a:lnTo>
                    <a:pt x="f24" y="f151"/>
                  </a:lnTo>
                  <a:lnTo>
                    <a:pt x="f152" y="f153"/>
                  </a:lnTo>
                  <a:lnTo>
                    <a:pt x="f81" y="f154"/>
                  </a:lnTo>
                  <a:lnTo>
                    <a:pt x="f155" y="f156"/>
                  </a:lnTo>
                  <a:lnTo>
                    <a:pt x="f6" y="f157"/>
                  </a:lnTo>
                  <a:lnTo>
                    <a:pt x="f158" y="f159"/>
                  </a:lnTo>
                  <a:lnTo>
                    <a:pt x="f10" y="f160"/>
                  </a:lnTo>
                  <a:lnTo>
                    <a:pt x="f12" y="f161"/>
                  </a:lnTo>
                  <a:lnTo>
                    <a:pt x="f14" y="f162"/>
                  </a:lnTo>
                  <a:lnTo>
                    <a:pt x="f163" y="f164"/>
                  </a:lnTo>
                  <a:lnTo>
                    <a:pt x="f165" y="f166"/>
                  </a:lnTo>
                  <a:lnTo>
                    <a:pt x="f167" y="f168"/>
                  </a:lnTo>
                  <a:lnTo>
                    <a:pt x="f169" y="f170"/>
                  </a:lnTo>
                  <a:lnTo>
                    <a:pt x="f24" y="f171"/>
                  </a:lnTo>
                  <a:lnTo>
                    <a:pt x="f172" y="f173"/>
                  </a:lnTo>
                  <a:lnTo>
                    <a:pt x="f28" y="f174"/>
                  </a:lnTo>
                  <a:lnTo>
                    <a:pt x="f175" y="f176"/>
                  </a:lnTo>
                  <a:lnTo>
                    <a:pt x="f177" y="f178"/>
                  </a:lnTo>
                  <a:lnTo>
                    <a:pt x="f179" y="f180"/>
                  </a:lnTo>
                  <a:lnTo>
                    <a:pt x="f181" y="f182"/>
                  </a:lnTo>
                  <a:lnTo>
                    <a:pt x="f183" y="f184"/>
                  </a:lnTo>
                  <a:lnTo>
                    <a:pt x="f185" y="f186"/>
                  </a:lnTo>
                  <a:lnTo>
                    <a:pt x="f187" y="f188"/>
                  </a:lnTo>
                  <a:lnTo>
                    <a:pt x="f44" y="f189"/>
                  </a:lnTo>
                  <a:lnTo>
                    <a:pt x="f46" y="f190"/>
                  </a:lnTo>
                  <a:lnTo>
                    <a:pt x="f191" y="f192"/>
                  </a:lnTo>
                  <a:lnTo>
                    <a:pt x="f193" y="f194"/>
                  </a:lnTo>
                  <a:lnTo>
                    <a:pt x="f52" y="f195"/>
                  </a:lnTo>
                  <a:lnTo>
                    <a:pt x="f196" y="f197"/>
                  </a:lnTo>
                  <a:lnTo>
                    <a:pt x="f56" y="f198"/>
                  </a:lnTo>
                  <a:lnTo>
                    <a:pt x="f58" y="f199"/>
                  </a:lnTo>
                  <a:lnTo>
                    <a:pt x="f24" y="f200"/>
                  </a:lnTo>
                  <a:lnTo>
                    <a:pt x="f60" y="f201"/>
                  </a:lnTo>
                  <a:lnTo>
                    <a:pt x="f62" y="f202"/>
                  </a:lnTo>
                  <a:lnTo>
                    <a:pt x="f64" y="f203"/>
                  </a:lnTo>
                  <a:lnTo>
                    <a:pt x="f66" y="f204"/>
                  </a:lnTo>
                  <a:lnTo>
                    <a:pt x="f68" y="f143"/>
                  </a:lnTo>
                  <a:close/>
                </a:path>
                <a:path w="2197100" h="1068070">
                  <a:moveTo>
                    <a:pt x="f205" y="f206"/>
                  </a:moveTo>
                  <a:lnTo>
                    <a:pt x="f207" y="f208"/>
                  </a:lnTo>
                  <a:lnTo>
                    <a:pt x="f209" y="f210"/>
                  </a:lnTo>
                  <a:lnTo>
                    <a:pt x="f211" y="f212"/>
                  </a:lnTo>
                  <a:lnTo>
                    <a:pt x="f213" y="f214"/>
                  </a:lnTo>
                  <a:lnTo>
                    <a:pt x="f215" y="f216"/>
                  </a:lnTo>
                  <a:lnTo>
                    <a:pt x="f217" y="f218"/>
                  </a:lnTo>
                  <a:lnTo>
                    <a:pt x="f219" y="f220"/>
                  </a:lnTo>
                  <a:lnTo>
                    <a:pt x="f221" y="f222"/>
                  </a:lnTo>
                  <a:lnTo>
                    <a:pt x="f223" y="f224"/>
                  </a:lnTo>
                  <a:lnTo>
                    <a:pt x="f225" y="f226"/>
                  </a:lnTo>
                  <a:lnTo>
                    <a:pt x="f227" y="f228"/>
                  </a:lnTo>
                  <a:lnTo>
                    <a:pt x="f229" y="f230"/>
                  </a:lnTo>
                  <a:lnTo>
                    <a:pt x="f231" y="f232"/>
                  </a:lnTo>
                  <a:lnTo>
                    <a:pt x="f233" y="f234"/>
                  </a:lnTo>
                  <a:lnTo>
                    <a:pt x="f235" y="f236"/>
                  </a:lnTo>
                  <a:lnTo>
                    <a:pt x="f237" y="f37"/>
                  </a:lnTo>
                  <a:lnTo>
                    <a:pt x="f238" y="f39"/>
                  </a:lnTo>
                  <a:lnTo>
                    <a:pt x="f239" y="f240"/>
                  </a:lnTo>
                  <a:lnTo>
                    <a:pt x="f241" y="f43"/>
                  </a:lnTo>
                  <a:lnTo>
                    <a:pt x="f242" y="f243"/>
                  </a:lnTo>
                  <a:lnTo>
                    <a:pt x="f244" y="f47"/>
                  </a:lnTo>
                  <a:lnTo>
                    <a:pt x="f245" y="f49"/>
                  </a:lnTo>
                  <a:lnTo>
                    <a:pt x="f246" y="f247"/>
                  </a:lnTo>
                  <a:lnTo>
                    <a:pt x="f248" y="f249"/>
                  </a:lnTo>
                  <a:lnTo>
                    <a:pt x="f250" y="f251"/>
                  </a:lnTo>
                  <a:lnTo>
                    <a:pt x="f252" y="f253"/>
                  </a:lnTo>
                  <a:lnTo>
                    <a:pt x="f223" y="f2"/>
                  </a:lnTo>
                  <a:lnTo>
                    <a:pt x="f254" y="f59"/>
                  </a:lnTo>
                  <a:lnTo>
                    <a:pt x="f255" y="f256"/>
                  </a:lnTo>
                  <a:lnTo>
                    <a:pt x="f257" y="f63"/>
                  </a:lnTo>
                  <a:lnTo>
                    <a:pt x="f258" y="f65"/>
                  </a:lnTo>
                  <a:lnTo>
                    <a:pt x="f259" y="f67"/>
                  </a:lnTo>
                  <a:lnTo>
                    <a:pt x="f260" y="f69"/>
                  </a:lnTo>
                  <a:lnTo>
                    <a:pt x="f261" y="f71"/>
                  </a:lnTo>
                  <a:lnTo>
                    <a:pt x="f262" y="f73"/>
                  </a:lnTo>
                  <a:lnTo>
                    <a:pt x="f263" y="f75"/>
                  </a:lnTo>
                  <a:lnTo>
                    <a:pt x="f223" y="f264"/>
                  </a:lnTo>
                  <a:lnTo>
                    <a:pt x="f265" y="f78"/>
                  </a:lnTo>
                  <a:lnTo>
                    <a:pt x="f266" y="f267"/>
                  </a:lnTo>
                  <a:lnTo>
                    <a:pt x="f268" y="f269"/>
                  </a:lnTo>
                  <a:lnTo>
                    <a:pt x="f205" y="f206"/>
                  </a:lnTo>
                  <a:close/>
                </a:path>
                <a:path w="2197100" h="1068070">
                  <a:moveTo>
                    <a:pt x="f136" y="f270"/>
                  </a:moveTo>
                  <a:lnTo>
                    <a:pt x="f138" y="f271"/>
                  </a:lnTo>
                  <a:lnTo>
                    <a:pt x="f272" y="f273"/>
                  </a:lnTo>
                  <a:lnTo>
                    <a:pt x="f274" y="f275"/>
                  </a:lnTo>
                  <a:lnTo>
                    <a:pt x="f276" y="f277"/>
                  </a:lnTo>
                  <a:lnTo>
                    <a:pt x="f278" y="f279"/>
                  </a:lnTo>
                  <a:lnTo>
                    <a:pt x="f280" y="f281"/>
                  </a:lnTo>
                  <a:lnTo>
                    <a:pt x="f282" y="f283"/>
                  </a:lnTo>
                  <a:lnTo>
                    <a:pt x="f284" y="f285"/>
                  </a:lnTo>
                  <a:lnTo>
                    <a:pt x="f125" y="f286"/>
                  </a:lnTo>
                  <a:lnTo>
                    <a:pt x="f126" y="f287"/>
                  </a:lnTo>
                  <a:lnTo>
                    <a:pt x="f288" y="f289"/>
                  </a:lnTo>
                  <a:lnTo>
                    <a:pt x="f290" y="f291"/>
                  </a:lnTo>
                  <a:lnTo>
                    <a:pt x="f292" y="f293"/>
                  </a:lnTo>
                  <a:lnTo>
                    <a:pt x="f294" y="f295"/>
                  </a:lnTo>
                  <a:lnTo>
                    <a:pt x="f136" y="f270"/>
                  </a:lnTo>
                  <a:close/>
                </a:path>
                <a:path w="2197100" h="1068070">
                  <a:moveTo>
                    <a:pt x="f287" y="f296"/>
                  </a:moveTo>
                  <a:lnTo>
                    <a:pt x="f297" y="f298"/>
                  </a:lnTo>
                  <a:lnTo>
                    <a:pt x="f299" y="f92"/>
                  </a:lnTo>
                  <a:lnTo>
                    <a:pt x="f300" y="f94"/>
                  </a:lnTo>
                  <a:lnTo>
                    <a:pt x="f301" y="f96"/>
                  </a:lnTo>
                  <a:lnTo>
                    <a:pt x="f302" y="f303"/>
                  </a:lnTo>
                  <a:lnTo>
                    <a:pt x="f304" y="f100"/>
                  </a:lnTo>
                  <a:lnTo>
                    <a:pt x="f305" y="f102"/>
                  </a:lnTo>
                  <a:lnTo>
                    <a:pt x="f306" y="f104"/>
                  </a:lnTo>
                  <a:lnTo>
                    <a:pt x="f307" y="f106"/>
                  </a:lnTo>
                  <a:lnTo>
                    <a:pt x="f308" y="f309"/>
                  </a:lnTo>
                  <a:lnTo>
                    <a:pt x="f310" y="f110"/>
                  </a:lnTo>
                  <a:lnTo>
                    <a:pt x="f311" y="f312"/>
                  </a:lnTo>
                  <a:lnTo>
                    <a:pt x="f313" y="f314"/>
                  </a:lnTo>
                  <a:lnTo>
                    <a:pt x="f286" y="f84"/>
                  </a:lnTo>
                  <a:lnTo>
                    <a:pt x="f287" y="f296"/>
                  </a:lnTo>
                  <a:close/>
                </a:path>
                <a:path w="2197100" h="1068070">
                  <a:moveTo>
                    <a:pt x="f315" y="f316"/>
                  </a:moveTo>
                  <a:lnTo>
                    <a:pt x="f201" y="f317"/>
                  </a:lnTo>
                  <a:lnTo>
                    <a:pt x="f202" y="f255"/>
                  </a:lnTo>
                  <a:lnTo>
                    <a:pt x="f203" y="f318"/>
                  </a:lnTo>
                  <a:lnTo>
                    <a:pt x="f204" y="f258"/>
                  </a:lnTo>
                  <a:lnTo>
                    <a:pt x="f319" y="f259"/>
                  </a:lnTo>
                  <a:lnTo>
                    <a:pt x="f144" y="f260"/>
                  </a:lnTo>
                  <a:lnTo>
                    <a:pt x="f146" y="f261"/>
                  </a:lnTo>
                  <a:lnTo>
                    <a:pt x="f320" y="f321"/>
                  </a:lnTo>
                  <a:lnTo>
                    <a:pt x="f322" y="f263"/>
                  </a:lnTo>
                  <a:lnTo>
                    <a:pt x="f323" y="f316"/>
                  </a:lnTo>
                  <a:lnTo>
                    <a:pt x="f153" y="f324"/>
                  </a:lnTo>
                  <a:lnTo>
                    <a:pt x="f325" y="f326"/>
                  </a:lnTo>
                  <a:lnTo>
                    <a:pt x="f327" y="f328"/>
                  </a:lnTo>
                  <a:lnTo>
                    <a:pt x="f157" y="f329"/>
                  </a:lnTo>
                  <a:lnTo>
                    <a:pt x="f330" y="f207"/>
                  </a:lnTo>
                  <a:lnTo>
                    <a:pt x="f331" y="f332"/>
                  </a:lnTo>
                  <a:lnTo>
                    <a:pt x="f333" y="f334"/>
                  </a:lnTo>
                  <a:lnTo>
                    <a:pt x="f335" y="f336"/>
                  </a:lnTo>
                  <a:lnTo>
                    <a:pt x="f164" y="f337"/>
                  </a:lnTo>
                  <a:lnTo>
                    <a:pt x="f166" y="f217"/>
                  </a:lnTo>
                  <a:lnTo>
                    <a:pt x="f168" y="f338"/>
                  </a:lnTo>
                  <a:lnTo>
                    <a:pt x="f170" y="f339"/>
                  </a:lnTo>
                  <a:lnTo>
                    <a:pt x="f171" y="f316"/>
                  </a:lnTo>
                  <a:lnTo>
                    <a:pt x="f173" y="f225"/>
                  </a:lnTo>
                  <a:lnTo>
                    <a:pt x="f174" y="f227"/>
                  </a:lnTo>
                  <a:lnTo>
                    <a:pt x="f176" y="f340"/>
                  </a:lnTo>
                  <a:lnTo>
                    <a:pt x="f341" y="f342"/>
                  </a:lnTo>
                  <a:lnTo>
                    <a:pt x="f343" y="f344"/>
                  </a:lnTo>
                  <a:lnTo>
                    <a:pt x="f182" y="f345"/>
                  </a:lnTo>
                  <a:lnTo>
                    <a:pt x="f184" y="f237"/>
                  </a:lnTo>
                  <a:lnTo>
                    <a:pt x="f346" y="f347"/>
                  </a:lnTo>
                  <a:lnTo>
                    <a:pt x="f348" y="f239"/>
                  </a:lnTo>
                  <a:lnTo>
                    <a:pt x="f349" y="f241"/>
                  </a:lnTo>
                  <a:lnTo>
                    <a:pt x="f190" y="f350"/>
                  </a:lnTo>
                  <a:lnTo>
                    <a:pt x="f351" y="f352"/>
                  </a:lnTo>
                  <a:lnTo>
                    <a:pt x="f353" y="f354"/>
                  </a:lnTo>
                  <a:lnTo>
                    <a:pt x="f355" y="f356"/>
                  </a:lnTo>
                  <a:lnTo>
                    <a:pt x="f197" y="f357"/>
                  </a:lnTo>
                  <a:lnTo>
                    <a:pt x="f358" y="f359"/>
                  </a:lnTo>
                  <a:lnTo>
                    <a:pt x="f199" y="f360"/>
                  </a:lnTo>
                  <a:lnTo>
                    <a:pt x="f315" y="f316"/>
                  </a:lnTo>
                  <a:close/>
                </a:path>
                <a:path w="2197100" h="1068070">
                  <a:moveTo>
                    <a:pt x="f361" y="f362"/>
                  </a:moveTo>
                  <a:lnTo>
                    <a:pt x="f363" y="f362"/>
                  </a:lnTo>
                  <a:lnTo>
                    <a:pt x="f363" y="f364"/>
                  </a:lnTo>
                  <a:lnTo>
                    <a:pt x="f361" y="f364"/>
                  </a:lnTo>
                  <a:lnTo>
                    <a:pt x="f361" y="f362"/>
                  </a:lnTo>
                  <a:close/>
                </a:path>
                <a:path w="2197100" h="1068070">
                  <a:moveTo>
                    <a:pt x="f365" y="f366"/>
                  </a:moveTo>
                  <a:lnTo>
                    <a:pt x="f367" y="f366"/>
                  </a:lnTo>
                  <a:lnTo>
                    <a:pt x="f367" y="f368"/>
                  </a:lnTo>
                  <a:lnTo>
                    <a:pt x="f365" y="f368"/>
                  </a:lnTo>
                  <a:lnTo>
                    <a:pt x="f365" y="f366"/>
                  </a:lnTo>
                  <a:close/>
                </a:path>
              </a:pathLst>
            </a:custGeom>
            <a:solidFill>
              <a:srgbClr val="FFFFFF"/>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0" cap="none" spc="0" baseline="0">
                <a:solidFill>
                  <a:srgbClr val="000000"/>
                </a:solidFill>
                <a:uFillTx/>
                <a:latin typeface="Calibri"/>
              </a:endParaRPr>
            </a:p>
          </p:txBody>
        </p:sp>
        <p:pic>
          <p:nvPicPr>
            <p:cNvPr id="9" name="object 9">
              <a:extLst>
                <a:ext uri="{FF2B5EF4-FFF2-40B4-BE49-F238E27FC236}">
                  <a16:creationId xmlns:a16="http://schemas.microsoft.com/office/drawing/2014/main" id="{E0B6C93F-891D-7FD1-7210-F442BBC091FA}"/>
                </a:ext>
              </a:extLst>
            </p:cNvPr>
            <p:cNvPicPr>
              <a:picLocks noChangeAspect="1"/>
            </p:cNvPicPr>
            <p:nvPr/>
          </p:nvPicPr>
          <p:blipFill>
            <a:blip r:embed="rId4"/>
            <a:stretch>
              <a:fillRect/>
            </a:stretch>
          </p:blipFill>
          <p:spPr>
            <a:xfrm>
              <a:off x="3350151" y="1210528"/>
              <a:ext cx="173361" cy="99980"/>
            </a:xfrm>
            <a:prstGeom prst="rect">
              <a:avLst/>
            </a:prstGeom>
            <a:noFill/>
            <a:ln cap="flat">
              <a:noFill/>
            </a:ln>
          </p:spPr>
        </p:pic>
        <p:pic>
          <p:nvPicPr>
            <p:cNvPr id="10" name="object 10">
              <a:extLst>
                <a:ext uri="{FF2B5EF4-FFF2-40B4-BE49-F238E27FC236}">
                  <a16:creationId xmlns:a16="http://schemas.microsoft.com/office/drawing/2014/main" id="{C362388A-7C3E-46D6-3388-47AFF2483C4E}"/>
                </a:ext>
              </a:extLst>
            </p:cNvPr>
            <p:cNvPicPr>
              <a:picLocks noChangeAspect="1"/>
            </p:cNvPicPr>
            <p:nvPr/>
          </p:nvPicPr>
          <p:blipFill>
            <a:blip r:embed="rId5"/>
            <a:stretch>
              <a:fillRect/>
            </a:stretch>
          </p:blipFill>
          <p:spPr>
            <a:xfrm>
              <a:off x="3543748" y="1167853"/>
              <a:ext cx="292415" cy="181965"/>
            </a:xfrm>
            <a:prstGeom prst="rect">
              <a:avLst/>
            </a:prstGeom>
            <a:noFill/>
            <a:ln cap="flat">
              <a:noFill/>
            </a:ln>
          </p:spPr>
        </p:pic>
        <p:pic>
          <p:nvPicPr>
            <p:cNvPr id="11" name="object 11">
              <a:extLst>
                <a:ext uri="{FF2B5EF4-FFF2-40B4-BE49-F238E27FC236}">
                  <a16:creationId xmlns:a16="http://schemas.microsoft.com/office/drawing/2014/main" id="{F7B3E83A-3467-6F9E-3650-768644BD5910}"/>
                </a:ext>
              </a:extLst>
            </p:cNvPr>
            <p:cNvPicPr>
              <a:picLocks noChangeAspect="1"/>
            </p:cNvPicPr>
            <p:nvPr/>
          </p:nvPicPr>
          <p:blipFill>
            <a:blip r:embed="rId6"/>
            <a:stretch>
              <a:fillRect/>
            </a:stretch>
          </p:blipFill>
          <p:spPr>
            <a:xfrm>
              <a:off x="3913119" y="1167853"/>
              <a:ext cx="297472" cy="181965"/>
            </a:xfrm>
            <a:prstGeom prst="rect">
              <a:avLst/>
            </a:prstGeom>
            <a:noFill/>
            <a:ln cap="flat">
              <a:noFill/>
            </a:ln>
          </p:spPr>
        </p:pic>
        <p:pic>
          <p:nvPicPr>
            <p:cNvPr id="12" name="object 12">
              <a:extLst>
                <a:ext uri="{FF2B5EF4-FFF2-40B4-BE49-F238E27FC236}">
                  <a16:creationId xmlns:a16="http://schemas.microsoft.com/office/drawing/2014/main" id="{61FC173B-3144-CEAD-8A11-D747AC819B32}"/>
                </a:ext>
              </a:extLst>
            </p:cNvPr>
            <p:cNvPicPr>
              <a:picLocks noChangeAspect="1"/>
            </p:cNvPicPr>
            <p:nvPr/>
          </p:nvPicPr>
          <p:blipFill>
            <a:blip r:embed="rId7"/>
            <a:stretch>
              <a:fillRect/>
            </a:stretch>
          </p:blipFill>
          <p:spPr>
            <a:xfrm>
              <a:off x="4234184" y="1167862"/>
              <a:ext cx="309286" cy="142646"/>
            </a:xfrm>
            <a:prstGeom prst="rect">
              <a:avLst/>
            </a:prstGeom>
            <a:noFill/>
            <a:ln cap="flat">
              <a:noFill/>
            </a:ln>
          </p:spPr>
        </p:pic>
        <p:pic>
          <p:nvPicPr>
            <p:cNvPr id="13" name="object 13">
              <a:extLst>
                <a:ext uri="{FF2B5EF4-FFF2-40B4-BE49-F238E27FC236}">
                  <a16:creationId xmlns:a16="http://schemas.microsoft.com/office/drawing/2014/main" id="{40307C26-025E-F052-32FF-3310DFBA32A0}"/>
                </a:ext>
              </a:extLst>
            </p:cNvPr>
            <p:cNvPicPr>
              <a:picLocks noChangeAspect="1"/>
            </p:cNvPicPr>
            <p:nvPr/>
          </p:nvPicPr>
          <p:blipFill>
            <a:blip r:embed="rId8"/>
            <a:stretch>
              <a:fillRect/>
            </a:stretch>
          </p:blipFill>
          <p:spPr>
            <a:xfrm>
              <a:off x="4567053" y="1167862"/>
              <a:ext cx="90799" cy="142637"/>
            </a:xfrm>
            <a:prstGeom prst="rect">
              <a:avLst/>
            </a:prstGeom>
            <a:noFill/>
            <a:ln cap="flat">
              <a:noFill/>
            </a:ln>
          </p:spPr>
        </p:pic>
        <p:pic>
          <p:nvPicPr>
            <p:cNvPr id="14" name="object 14">
              <a:extLst>
                <a:ext uri="{FF2B5EF4-FFF2-40B4-BE49-F238E27FC236}">
                  <a16:creationId xmlns:a16="http://schemas.microsoft.com/office/drawing/2014/main" id="{57D50311-0736-14BA-8B0F-236164993BFA}"/>
                </a:ext>
              </a:extLst>
            </p:cNvPr>
            <p:cNvPicPr>
              <a:picLocks noChangeAspect="1"/>
            </p:cNvPicPr>
            <p:nvPr/>
          </p:nvPicPr>
          <p:blipFill>
            <a:blip r:embed="rId9"/>
            <a:stretch>
              <a:fillRect/>
            </a:stretch>
          </p:blipFill>
          <p:spPr>
            <a:xfrm>
              <a:off x="4687827" y="1212777"/>
              <a:ext cx="84417" cy="97712"/>
            </a:xfrm>
            <a:prstGeom prst="rect">
              <a:avLst/>
            </a:prstGeom>
            <a:noFill/>
            <a:ln cap="flat">
              <a:noFill/>
            </a:ln>
          </p:spPr>
        </p:pic>
        <p:sp>
          <p:nvSpPr>
            <p:cNvPr id="15" name="object 15">
              <a:extLst>
                <a:ext uri="{FF2B5EF4-FFF2-40B4-BE49-F238E27FC236}">
                  <a16:creationId xmlns:a16="http://schemas.microsoft.com/office/drawing/2014/main" id="{F03F56ED-8C7D-DF9B-E32F-118562ECD6CC}"/>
                </a:ext>
              </a:extLst>
            </p:cNvPr>
            <p:cNvSpPr/>
            <p:nvPr/>
          </p:nvSpPr>
          <p:spPr>
            <a:xfrm>
              <a:off x="4793604" y="1210546"/>
              <a:ext cx="60322" cy="100327"/>
            </a:xfrm>
            <a:custGeom>
              <a:avLst/>
              <a:gdLst>
                <a:gd name="f0" fmla="val w"/>
                <a:gd name="f1" fmla="val h"/>
                <a:gd name="f2" fmla="val 0"/>
                <a:gd name="f3" fmla="val 60325"/>
                <a:gd name="f4" fmla="val 100330"/>
                <a:gd name="f5" fmla="val 41935"/>
                <a:gd name="f6" fmla="val 33695"/>
                <a:gd name="f7" fmla="val 20448"/>
                <a:gd name="f8" fmla="val 1800"/>
                <a:gd name="f9" fmla="val 9752"/>
                <a:gd name="f10" fmla="val 7251"/>
                <a:gd name="f11" fmla="val 2604"/>
                <a:gd name="f12" fmla="val 16423"/>
                <a:gd name="f13" fmla="val 29391"/>
                <a:gd name="f14" fmla="val 6460"/>
                <a:gd name="f15" fmla="val 44902"/>
                <a:gd name="f16" fmla="val 20674"/>
                <a:gd name="f17" fmla="val 54237"/>
                <a:gd name="f18" fmla="val 34888"/>
                <a:gd name="f19" fmla="val 61819"/>
                <a:gd name="f20" fmla="val 41349"/>
                <a:gd name="f21" fmla="val 72071"/>
                <a:gd name="f22" fmla="val 82363"/>
                <a:gd name="f23" fmla="val 31433"/>
                <a:gd name="f24" fmla="val 85735"/>
                <a:gd name="f25" fmla="val 18324"/>
                <a:gd name="f26" fmla="val 8397"/>
                <a:gd name="f27" fmla="val 83494"/>
                <a:gd name="f28" fmla="val 1476"/>
                <a:gd name="f29" fmla="val 78992"/>
                <a:gd name="f30" fmla="val 554"/>
                <a:gd name="f31" fmla="val 94719"/>
                <a:gd name="f32" fmla="val 6774"/>
                <a:gd name="f33" fmla="val 97353"/>
                <a:gd name="f34" fmla="val 13301"/>
                <a:gd name="f35" fmla="val 98951"/>
                <a:gd name="f36" fmla="val 20007"/>
                <a:gd name="f37" fmla="val 99742"/>
                <a:gd name="f38" fmla="val 26763"/>
                <a:gd name="f39" fmla="val 99955"/>
                <a:gd name="f40" fmla="val 39153"/>
                <a:gd name="f41" fmla="val 98173"/>
                <a:gd name="f42" fmla="val 49812"/>
                <a:gd name="f43" fmla="val 92723"/>
                <a:gd name="f44" fmla="val 57279"/>
                <a:gd name="f45" fmla="val 83447"/>
                <a:gd name="f46" fmla="val 60092"/>
                <a:gd name="f47" fmla="val 70186"/>
                <a:gd name="f48" fmla="val 53626"/>
                <a:gd name="f49" fmla="val 53125"/>
                <a:gd name="f50" fmla="val 39401"/>
                <a:gd name="f51" fmla="val 43869"/>
                <a:gd name="f52" fmla="val 25177"/>
                <a:gd name="f53" fmla="val 36680"/>
                <a:gd name="f54" fmla="val 18711"/>
                <a:gd name="f55" fmla="val 25821"/>
                <a:gd name="f56" fmla="val 17968"/>
                <a:gd name="f57" fmla="val 26575"/>
                <a:gd name="f58" fmla="val 14208"/>
                <a:gd name="f59" fmla="val 39684"/>
                <a:gd name="f60" fmla="val 50155"/>
                <a:gd name="f61" fmla="val 16659"/>
                <a:gd name="f62" fmla="val 54071"/>
                <a:gd name="f63" fmla="val 19088"/>
                <a:gd name="f64" fmla="val 55589"/>
                <a:gd name="f65" fmla="val 3738"/>
                <a:gd name="f66" fmla="val 48658"/>
                <a:gd name="f67" fmla="val 1675"/>
                <a:gd name="f68" fmla="*/ f0 1 60325"/>
                <a:gd name="f69" fmla="*/ f1 1 100330"/>
                <a:gd name="f70" fmla="+- f4 0 f2"/>
                <a:gd name="f71" fmla="+- f3 0 f2"/>
                <a:gd name="f72" fmla="*/ f71 1 60325"/>
                <a:gd name="f73" fmla="*/ f70 1 100330"/>
                <a:gd name="f74" fmla="*/ f2 1 f72"/>
                <a:gd name="f75" fmla="*/ f3 1 f72"/>
                <a:gd name="f76" fmla="*/ f2 1 f73"/>
                <a:gd name="f77" fmla="*/ f4 1 f73"/>
                <a:gd name="f78" fmla="*/ f74 f68 1"/>
                <a:gd name="f79" fmla="*/ f75 f68 1"/>
                <a:gd name="f80" fmla="*/ f77 f69 1"/>
                <a:gd name="f81" fmla="*/ f76 f69 1"/>
              </a:gdLst>
              <a:ahLst/>
              <a:cxnLst>
                <a:cxn ang="3cd4">
                  <a:pos x="hc" y="t"/>
                </a:cxn>
                <a:cxn ang="0">
                  <a:pos x="r" y="vc"/>
                </a:cxn>
                <a:cxn ang="cd4">
                  <a:pos x="hc" y="b"/>
                </a:cxn>
                <a:cxn ang="cd2">
                  <a:pos x="l" y="vc"/>
                </a:cxn>
              </a:cxnLst>
              <a:rect l="f78" t="f81" r="f79" b="f80"/>
              <a:pathLst>
                <a:path w="60325" h="100330">
                  <a:moveTo>
                    <a:pt x="f5" y="f2"/>
                  </a:moveTo>
                  <a:lnTo>
                    <a:pt x="f6" y="f2"/>
                  </a:lnTo>
                  <a:lnTo>
                    <a:pt x="f7" y="f8"/>
                  </a:lnTo>
                  <a:lnTo>
                    <a:pt x="f9" y="f10"/>
                  </a:lnTo>
                  <a:lnTo>
                    <a:pt x="f11" y="f12"/>
                  </a:lnTo>
                  <a:lnTo>
                    <a:pt x="f2" y="f13"/>
                  </a:lnTo>
                  <a:lnTo>
                    <a:pt x="f14" y="f15"/>
                  </a:lnTo>
                  <a:lnTo>
                    <a:pt x="f16" y="f17"/>
                  </a:lnTo>
                  <a:lnTo>
                    <a:pt x="f18" y="f19"/>
                  </a:lnTo>
                  <a:lnTo>
                    <a:pt x="f20" y="f21"/>
                  </a:lnTo>
                  <a:lnTo>
                    <a:pt x="f20" y="f22"/>
                  </a:lnTo>
                  <a:lnTo>
                    <a:pt x="f23" y="f24"/>
                  </a:lnTo>
                  <a:lnTo>
                    <a:pt x="f25" y="f24"/>
                  </a:lnTo>
                  <a:lnTo>
                    <a:pt x="f26" y="f27"/>
                  </a:lnTo>
                  <a:lnTo>
                    <a:pt x="f28" y="f29"/>
                  </a:lnTo>
                  <a:lnTo>
                    <a:pt x="f30" y="f31"/>
                  </a:lnTo>
                  <a:lnTo>
                    <a:pt x="f32" y="f33"/>
                  </a:lnTo>
                  <a:lnTo>
                    <a:pt x="f34" y="f35"/>
                  </a:lnTo>
                  <a:lnTo>
                    <a:pt x="f36" y="f37"/>
                  </a:lnTo>
                  <a:lnTo>
                    <a:pt x="f38" y="f39"/>
                  </a:lnTo>
                  <a:lnTo>
                    <a:pt x="f40" y="f41"/>
                  </a:lnTo>
                  <a:lnTo>
                    <a:pt x="f42" y="f43"/>
                  </a:lnTo>
                  <a:lnTo>
                    <a:pt x="f44" y="f45"/>
                  </a:lnTo>
                  <a:lnTo>
                    <a:pt x="f46" y="f47"/>
                  </a:lnTo>
                  <a:lnTo>
                    <a:pt x="f48" y="f49"/>
                  </a:lnTo>
                  <a:lnTo>
                    <a:pt x="f50" y="f51"/>
                  </a:lnTo>
                  <a:lnTo>
                    <a:pt x="f52" y="f53"/>
                  </a:lnTo>
                  <a:lnTo>
                    <a:pt x="f54" y="f55"/>
                  </a:lnTo>
                  <a:lnTo>
                    <a:pt x="f54" y="f56"/>
                  </a:lnTo>
                  <a:lnTo>
                    <a:pt x="f57" y="f58"/>
                  </a:lnTo>
                  <a:lnTo>
                    <a:pt x="f59" y="f58"/>
                  </a:lnTo>
                  <a:lnTo>
                    <a:pt x="f60" y="f61"/>
                  </a:lnTo>
                  <a:lnTo>
                    <a:pt x="f62" y="f63"/>
                  </a:lnTo>
                  <a:lnTo>
                    <a:pt x="f64" y="f65"/>
                  </a:lnTo>
                  <a:lnTo>
                    <a:pt x="f66" y="f67"/>
                  </a:lnTo>
                  <a:lnTo>
                    <a:pt x="f5" y="f2"/>
                  </a:lnTo>
                  <a:close/>
                </a:path>
              </a:pathLst>
            </a:custGeom>
            <a:solidFill>
              <a:srgbClr val="FFFFFF"/>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0" cap="none" spc="0" baseline="0">
                <a:solidFill>
                  <a:srgbClr val="000000"/>
                </a:solidFill>
                <a:uFillTx/>
                <a:latin typeface="Calibri"/>
              </a:endParaRPr>
            </a:p>
          </p:txBody>
        </p:sp>
        <p:pic>
          <p:nvPicPr>
            <p:cNvPr id="16" name="object 16">
              <a:extLst>
                <a:ext uri="{FF2B5EF4-FFF2-40B4-BE49-F238E27FC236}">
                  <a16:creationId xmlns:a16="http://schemas.microsoft.com/office/drawing/2014/main" id="{FD3C7858-DA59-97AD-FB58-10679F359870}"/>
                </a:ext>
              </a:extLst>
            </p:cNvPr>
            <p:cNvPicPr>
              <a:picLocks noChangeAspect="1"/>
            </p:cNvPicPr>
            <p:nvPr/>
          </p:nvPicPr>
          <p:blipFill>
            <a:blip r:embed="rId10"/>
            <a:stretch>
              <a:fillRect/>
            </a:stretch>
          </p:blipFill>
          <p:spPr>
            <a:xfrm>
              <a:off x="3299411" y="1400001"/>
              <a:ext cx="349904" cy="174485"/>
            </a:xfrm>
            <a:prstGeom prst="rect">
              <a:avLst/>
            </a:prstGeom>
            <a:noFill/>
            <a:ln cap="flat">
              <a:noFill/>
            </a:ln>
          </p:spPr>
        </p:pic>
        <p:sp>
          <p:nvSpPr>
            <p:cNvPr id="17" name="object 17">
              <a:extLst>
                <a:ext uri="{FF2B5EF4-FFF2-40B4-BE49-F238E27FC236}">
                  <a16:creationId xmlns:a16="http://schemas.microsoft.com/office/drawing/2014/main" id="{AD12DDE0-1340-93E2-FFDA-F91B7DF25BE3}"/>
                </a:ext>
              </a:extLst>
            </p:cNvPr>
            <p:cNvSpPr/>
            <p:nvPr/>
          </p:nvSpPr>
          <p:spPr>
            <a:xfrm>
              <a:off x="3678905" y="1435196"/>
              <a:ext cx="53977" cy="97785"/>
            </a:xfrm>
            <a:custGeom>
              <a:avLst/>
              <a:gdLst>
                <a:gd name="f0" fmla="val w"/>
                <a:gd name="f1" fmla="val h"/>
                <a:gd name="f2" fmla="val 0"/>
                <a:gd name="f3" fmla="val 53975"/>
                <a:gd name="f4" fmla="val 97790"/>
                <a:gd name="f5" fmla="val 46982"/>
                <a:gd name="f6" fmla="val 41747"/>
                <a:gd name="f7" fmla="val 34249"/>
                <a:gd name="f8" fmla="val 1265"/>
                <a:gd name="f9" fmla="val 27262"/>
                <a:gd name="f10" fmla="val 4794"/>
                <a:gd name="f11" fmla="val 21290"/>
                <a:gd name="f12" fmla="val 10182"/>
                <a:gd name="f13" fmla="val 16837"/>
                <a:gd name="f14" fmla="val 17025"/>
                <a:gd name="f15" fmla="val 16470"/>
                <a:gd name="f16" fmla="val 2251"/>
                <a:gd name="f17" fmla="val 97724"/>
                <a:gd name="f18" fmla="val 17591"/>
                <a:gd name="f19" fmla="val 54291"/>
                <a:gd name="f20" fmla="val 19446"/>
                <a:gd name="f21" fmla="val 38099"/>
                <a:gd name="f22" fmla="val 24708"/>
                <a:gd name="f23" fmla="val 25836"/>
                <a:gd name="f24" fmla="val 32919"/>
                <a:gd name="f25" fmla="val 18065"/>
                <a:gd name="f26" fmla="val 43621"/>
                <a:gd name="f27" fmla="val 15350"/>
                <a:gd name="f28" fmla="val 46605"/>
                <a:gd name="f29" fmla="val 50155"/>
                <a:gd name="f30" fmla="val 15737"/>
                <a:gd name="f31" fmla="val 53349"/>
                <a:gd name="f32" fmla="val 1319"/>
                <a:gd name="f33" fmla="*/ f0 1 53975"/>
                <a:gd name="f34" fmla="*/ f1 1 97790"/>
                <a:gd name="f35" fmla="+- f4 0 f2"/>
                <a:gd name="f36" fmla="+- f3 0 f2"/>
                <a:gd name="f37" fmla="*/ f36 1 53975"/>
                <a:gd name="f38" fmla="*/ f35 1 97790"/>
                <a:gd name="f39" fmla="*/ f2 1 f37"/>
                <a:gd name="f40" fmla="*/ f3 1 f37"/>
                <a:gd name="f41" fmla="*/ f2 1 f38"/>
                <a:gd name="f42" fmla="*/ f4 1 f38"/>
                <a:gd name="f43" fmla="*/ f39 f33 1"/>
                <a:gd name="f44" fmla="*/ f40 f33 1"/>
                <a:gd name="f45" fmla="*/ f42 f34 1"/>
                <a:gd name="f46" fmla="*/ f41 f34 1"/>
              </a:gdLst>
              <a:ahLst/>
              <a:cxnLst>
                <a:cxn ang="3cd4">
                  <a:pos x="hc" y="t"/>
                </a:cxn>
                <a:cxn ang="0">
                  <a:pos x="r" y="vc"/>
                </a:cxn>
                <a:cxn ang="cd4">
                  <a:pos x="hc" y="b"/>
                </a:cxn>
                <a:cxn ang="cd2">
                  <a:pos x="l" y="vc"/>
                </a:cxn>
              </a:cxnLst>
              <a:rect l="f43" t="f46" r="f44" b="f45"/>
              <a:pathLst>
                <a:path w="53975" h="97790">
                  <a:moveTo>
                    <a:pt x="f5" y="f2"/>
                  </a:moveTo>
                  <a:lnTo>
                    <a:pt x="f6" y="f2"/>
                  </a:lnTo>
                  <a:lnTo>
                    <a:pt x="f7" y="f8"/>
                  </a:lnTo>
                  <a:lnTo>
                    <a:pt x="f9" y="f10"/>
                  </a:lnTo>
                  <a:lnTo>
                    <a:pt x="f11" y="f12"/>
                  </a:lnTo>
                  <a:lnTo>
                    <a:pt x="f13" y="f14"/>
                  </a:lnTo>
                  <a:lnTo>
                    <a:pt x="f15" y="f14"/>
                  </a:lnTo>
                  <a:lnTo>
                    <a:pt x="f15" y="f16"/>
                  </a:lnTo>
                  <a:lnTo>
                    <a:pt x="f2" y="f16"/>
                  </a:lnTo>
                  <a:lnTo>
                    <a:pt x="f2" y="f17"/>
                  </a:lnTo>
                  <a:lnTo>
                    <a:pt x="f18" y="f17"/>
                  </a:lnTo>
                  <a:lnTo>
                    <a:pt x="f18" y="f19"/>
                  </a:lnTo>
                  <a:lnTo>
                    <a:pt x="f20" y="f21"/>
                  </a:lnTo>
                  <a:lnTo>
                    <a:pt x="f22" y="f23"/>
                  </a:lnTo>
                  <a:lnTo>
                    <a:pt x="f24" y="f25"/>
                  </a:lnTo>
                  <a:lnTo>
                    <a:pt x="f26" y="f27"/>
                  </a:lnTo>
                  <a:lnTo>
                    <a:pt x="f28" y="f27"/>
                  </a:lnTo>
                  <a:lnTo>
                    <a:pt x="f29" y="f30"/>
                  </a:lnTo>
                  <a:lnTo>
                    <a:pt x="f31" y="f14"/>
                  </a:lnTo>
                  <a:lnTo>
                    <a:pt x="f31" y="f32"/>
                  </a:lnTo>
                  <a:lnTo>
                    <a:pt x="f5" y="f2"/>
                  </a:lnTo>
                  <a:close/>
                </a:path>
              </a:pathLst>
            </a:custGeom>
            <a:solidFill>
              <a:srgbClr val="FFFFFF"/>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0" cap="none" spc="0" baseline="0">
                <a:solidFill>
                  <a:srgbClr val="000000"/>
                </a:solidFill>
                <a:uFillTx/>
                <a:latin typeface="Calibri"/>
              </a:endParaRPr>
            </a:p>
          </p:txBody>
        </p:sp>
        <p:pic>
          <p:nvPicPr>
            <p:cNvPr id="18" name="object 18">
              <a:extLst>
                <a:ext uri="{FF2B5EF4-FFF2-40B4-BE49-F238E27FC236}">
                  <a16:creationId xmlns:a16="http://schemas.microsoft.com/office/drawing/2014/main" id="{3BC01093-85D1-C24C-8CCD-309E162DE18A}"/>
                </a:ext>
              </a:extLst>
            </p:cNvPr>
            <p:cNvPicPr>
              <a:picLocks noChangeAspect="1"/>
            </p:cNvPicPr>
            <p:nvPr/>
          </p:nvPicPr>
          <p:blipFill>
            <a:blip r:embed="rId11"/>
            <a:stretch>
              <a:fillRect/>
            </a:stretch>
          </p:blipFill>
          <p:spPr>
            <a:xfrm>
              <a:off x="3751728" y="1437445"/>
              <a:ext cx="84426" cy="97712"/>
            </a:xfrm>
            <a:prstGeom prst="rect">
              <a:avLst/>
            </a:prstGeom>
            <a:noFill/>
            <a:ln cap="flat">
              <a:noFill/>
            </a:ln>
          </p:spPr>
        </p:pic>
        <p:pic>
          <p:nvPicPr>
            <p:cNvPr id="19" name="object 19">
              <a:extLst>
                <a:ext uri="{FF2B5EF4-FFF2-40B4-BE49-F238E27FC236}">
                  <a16:creationId xmlns:a16="http://schemas.microsoft.com/office/drawing/2014/main" id="{B1966C6D-69F4-CA50-A3CC-06DC8FA7213B}"/>
                </a:ext>
              </a:extLst>
            </p:cNvPr>
            <p:cNvPicPr>
              <a:picLocks noChangeAspect="1"/>
            </p:cNvPicPr>
            <p:nvPr/>
          </p:nvPicPr>
          <p:blipFill>
            <a:blip r:embed="rId12"/>
            <a:stretch>
              <a:fillRect/>
            </a:stretch>
          </p:blipFill>
          <p:spPr>
            <a:xfrm>
              <a:off x="3305016" y="1689838"/>
              <a:ext cx="83301" cy="130658"/>
            </a:xfrm>
            <a:prstGeom prst="rect">
              <a:avLst/>
            </a:prstGeom>
            <a:noFill/>
            <a:ln cap="flat">
              <a:noFill/>
            </a:ln>
          </p:spPr>
        </p:pic>
        <p:pic>
          <p:nvPicPr>
            <p:cNvPr id="20" name="object 20">
              <a:extLst>
                <a:ext uri="{FF2B5EF4-FFF2-40B4-BE49-F238E27FC236}">
                  <a16:creationId xmlns:a16="http://schemas.microsoft.com/office/drawing/2014/main" id="{2931E339-1CBC-1FCC-6434-F4228C2C8738}"/>
                </a:ext>
              </a:extLst>
            </p:cNvPr>
            <p:cNvPicPr>
              <a:picLocks noChangeAspect="1"/>
            </p:cNvPicPr>
            <p:nvPr/>
          </p:nvPicPr>
          <p:blipFill>
            <a:blip r:embed="rId13"/>
            <a:stretch>
              <a:fillRect/>
            </a:stretch>
          </p:blipFill>
          <p:spPr>
            <a:xfrm>
              <a:off x="3408563" y="1725015"/>
              <a:ext cx="84426" cy="97721"/>
            </a:xfrm>
            <a:prstGeom prst="rect">
              <a:avLst/>
            </a:prstGeom>
            <a:noFill/>
            <a:ln cap="flat">
              <a:noFill/>
            </a:ln>
          </p:spPr>
        </p:pic>
        <p:pic>
          <p:nvPicPr>
            <p:cNvPr id="21" name="object 21">
              <a:extLst>
                <a:ext uri="{FF2B5EF4-FFF2-40B4-BE49-F238E27FC236}">
                  <a16:creationId xmlns:a16="http://schemas.microsoft.com/office/drawing/2014/main" id="{71CA64C3-8835-03BC-5E85-D58187B2FF17}"/>
                </a:ext>
              </a:extLst>
            </p:cNvPr>
            <p:cNvPicPr>
              <a:picLocks noChangeAspect="1"/>
            </p:cNvPicPr>
            <p:nvPr/>
          </p:nvPicPr>
          <p:blipFill>
            <a:blip r:embed="rId14"/>
            <a:stretch>
              <a:fillRect/>
            </a:stretch>
          </p:blipFill>
          <p:spPr>
            <a:xfrm>
              <a:off x="3522945" y="1680081"/>
              <a:ext cx="90799" cy="142664"/>
            </a:xfrm>
            <a:prstGeom prst="rect">
              <a:avLst/>
            </a:prstGeom>
            <a:noFill/>
            <a:ln cap="flat">
              <a:noFill/>
            </a:ln>
          </p:spPr>
        </p:pic>
        <p:sp>
          <p:nvSpPr>
            <p:cNvPr id="22" name="object 22">
              <a:extLst>
                <a:ext uri="{FF2B5EF4-FFF2-40B4-BE49-F238E27FC236}">
                  <a16:creationId xmlns:a16="http://schemas.microsoft.com/office/drawing/2014/main" id="{2B5821C6-58E2-2799-0538-5F1254EA0746}"/>
                </a:ext>
              </a:extLst>
            </p:cNvPr>
            <p:cNvSpPr/>
            <p:nvPr/>
          </p:nvSpPr>
          <p:spPr>
            <a:xfrm>
              <a:off x="3639577" y="1680100"/>
              <a:ext cx="71122" cy="140973"/>
            </a:xfrm>
            <a:custGeom>
              <a:avLst/>
              <a:gdLst>
                <a:gd name="f0" fmla="val w"/>
                <a:gd name="f1" fmla="val h"/>
                <a:gd name="f2" fmla="val 0"/>
                <a:gd name="f3" fmla="val 71120"/>
                <a:gd name="f4" fmla="val 140969"/>
                <a:gd name="f5" fmla="val 17589"/>
                <a:gd name="f6" fmla="val 140398"/>
                <a:gd name="f7" fmla="val 69646"/>
                <a:gd name="f8" fmla="val 44932"/>
                <a:gd name="f9" fmla="val 52057"/>
                <a:gd name="f10" fmla="val 70764"/>
                <a:gd name="f11" fmla="val 3733"/>
                <a:gd name="f12" fmla="val 50914"/>
                <a:gd name="f13" fmla="val 23596"/>
                <a:gd name="f14" fmla="*/ f0 1 71120"/>
                <a:gd name="f15" fmla="*/ f1 1 140969"/>
                <a:gd name="f16" fmla="+- f4 0 f2"/>
                <a:gd name="f17" fmla="+- f3 0 f2"/>
                <a:gd name="f18" fmla="*/ f17 1 71120"/>
                <a:gd name="f19" fmla="*/ f16 1 140969"/>
                <a:gd name="f20" fmla="*/ f2 1 f18"/>
                <a:gd name="f21" fmla="*/ f3 1 f18"/>
                <a:gd name="f22" fmla="*/ f2 1 f19"/>
                <a:gd name="f23" fmla="*/ f4 1 f19"/>
                <a:gd name="f24" fmla="*/ f20 f14 1"/>
                <a:gd name="f25" fmla="*/ f21 f14 1"/>
                <a:gd name="f26" fmla="*/ f23 f15 1"/>
                <a:gd name="f27" fmla="*/ f22 f15 1"/>
              </a:gdLst>
              <a:ahLst/>
              <a:cxnLst>
                <a:cxn ang="3cd4">
                  <a:pos x="hc" y="t"/>
                </a:cxn>
                <a:cxn ang="0">
                  <a:pos x="r" y="vc"/>
                </a:cxn>
                <a:cxn ang="cd4">
                  <a:pos x="hc" y="b"/>
                </a:cxn>
                <a:cxn ang="cd2">
                  <a:pos x="l" y="vc"/>
                </a:cxn>
              </a:cxnLst>
              <a:rect l="f24" t="f27" r="f25" b="f26"/>
              <a:pathLst>
                <a:path w="71120" h="140969">
                  <a:moveTo>
                    <a:pt x="f5" y="f2"/>
                  </a:moveTo>
                  <a:lnTo>
                    <a:pt x="f2" y="f2"/>
                  </a:lnTo>
                  <a:lnTo>
                    <a:pt x="f2" y="f6"/>
                  </a:lnTo>
                  <a:lnTo>
                    <a:pt x="f5" y="f6"/>
                  </a:lnTo>
                  <a:lnTo>
                    <a:pt x="f5" y="f2"/>
                  </a:lnTo>
                  <a:close/>
                </a:path>
                <a:path w="71120" h="140969">
                  <a:moveTo>
                    <a:pt x="f7" y="f8"/>
                  </a:moveTo>
                  <a:lnTo>
                    <a:pt x="f9" y="f8"/>
                  </a:lnTo>
                  <a:lnTo>
                    <a:pt x="f9" y="f6"/>
                  </a:lnTo>
                  <a:lnTo>
                    <a:pt x="f7" y="f6"/>
                  </a:lnTo>
                  <a:lnTo>
                    <a:pt x="f7" y="f8"/>
                  </a:lnTo>
                  <a:close/>
                </a:path>
                <a:path w="71120" h="140969">
                  <a:moveTo>
                    <a:pt x="f10" y="f11"/>
                  </a:moveTo>
                  <a:lnTo>
                    <a:pt x="f12" y="f11"/>
                  </a:lnTo>
                  <a:lnTo>
                    <a:pt x="f12" y="f13"/>
                  </a:lnTo>
                  <a:lnTo>
                    <a:pt x="f10" y="f13"/>
                  </a:lnTo>
                  <a:lnTo>
                    <a:pt x="f10" y="f11"/>
                  </a:lnTo>
                  <a:close/>
                </a:path>
              </a:pathLst>
            </a:custGeom>
            <a:solidFill>
              <a:srgbClr val="FFFFFF"/>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0" cap="none" spc="0" baseline="0">
                <a:solidFill>
                  <a:srgbClr val="000000"/>
                </a:solidFill>
                <a:uFillTx/>
                <a:latin typeface="Calibri"/>
              </a:endParaRPr>
            </a:p>
          </p:txBody>
        </p:sp>
        <p:pic>
          <p:nvPicPr>
            <p:cNvPr id="23" name="object 23">
              <a:extLst>
                <a:ext uri="{FF2B5EF4-FFF2-40B4-BE49-F238E27FC236}">
                  <a16:creationId xmlns:a16="http://schemas.microsoft.com/office/drawing/2014/main" id="{461E6EC6-F9BA-C507-2987-36BDD108D4F3}"/>
                </a:ext>
              </a:extLst>
            </p:cNvPr>
            <p:cNvPicPr>
              <a:picLocks noChangeAspect="1"/>
            </p:cNvPicPr>
            <p:nvPr/>
          </p:nvPicPr>
          <p:blipFill>
            <a:blip r:embed="rId15"/>
            <a:stretch>
              <a:fillRect/>
            </a:stretch>
          </p:blipFill>
          <p:spPr>
            <a:xfrm>
              <a:off x="3733568" y="1722766"/>
              <a:ext cx="70747" cy="99962"/>
            </a:xfrm>
            <a:prstGeom prst="rect">
              <a:avLst/>
            </a:prstGeom>
            <a:noFill/>
            <a:ln cap="flat">
              <a:noFill/>
            </a:ln>
          </p:spPr>
        </p:pic>
        <p:sp>
          <p:nvSpPr>
            <p:cNvPr id="24" name="object 24">
              <a:extLst>
                <a:ext uri="{FF2B5EF4-FFF2-40B4-BE49-F238E27FC236}">
                  <a16:creationId xmlns:a16="http://schemas.microsoft.com/office/drawing/2014/main" id="{E700D925-02BA-1996-BD67-0A7BC5EF1A9D}"/>
                </a:ext>
              </a:extLst>
            </p:cNvPr>
            <p:cNvSpPr/>
            <p:nvPr/>
          </p:nvSpPr>
          <p:spPr>
            <a:xfrm>
              <a:off x="3879213" y="1689829"/>
              <a:ext cx="100327" cy="130814"/>
            </a:xfrm>
            <a:custGeom>
              <a:avLst/>
              <a:gdLst>
                <a:gd name="f0" fmla="val w"/>
                <a:gd name="f1" fmla="val h"/>
                <a:gd name="f2" fmla="val 0"/>
                <a:gd name="f3" fmla="val 100329"/>
                <a:gd name="f4" fmla="val 130810"/>
                <a:gd name="f5" fmla="val 99987"/>
                <a:gd name="f6" fmla="val 81241"/>
                <a:gd name="f7" fmla="val 54610"/>
                <a:gd name="f8" fmla="val 18719"/>
                <a:gd name="f9" fmla="val 71120"/>
                <a:gd name="f10" fmla="*/ f0 1 100329"/>
                <a:gd name="f11" fmla="*/ f1 1 130810"/>
                <a:gd name="f12" fmla="+- f4 0 f2"/>
                <a:gd name="f13" fmla="+- f3 0 f2"/>
                <a:gd name="f14" fmla="*/ f13 1 100329"/>
                <a:gd name="f15" fmla="*/ f12 1 130810"/>
                <a:gd name="f16" fmla="*/ f2 1 f14"/>
                <a:gd name="f17" fmla="*/ f3 1 f14"/>
                <a:gd name="f18" fmla="*/ f2 1 f15"/>
                <a:gd name="f19" fmla="*/ f4 1 f15"/>
                <a:gd name="f20" fmla="*/ f16 f10 1"/>
                <a:gd name="f21" fmla="*/ f17 f10 1"/>
                <a:gd name="f22" fmla="*/ f19 f11 1"/>
                <a:gd name="f23" fmla="*/ f18 f11 1"/>
              </a:gdLst>
              <a:ahLst/>
              <a:cxnLst>
                <a:cxn ang="3cd4">
                  <a:pos x="hc" y="t"/>
                </a:cxn>
                <a:cxn ang="0">
                  <a:pos x="r" y="vc"/>
                </a:cxn>
                <a:cxn ang="cd4">
                  <a:pos x="hc" y="b"/>
                </a:cxn>
                <a:cxn ang="cd2">
                  <a:pos x="l" y="vc"/>
                </a:cxn>
              </a:cxnLst>
              <a:rect l="f20" t="f23" r="f21" b="f22"/>
              <a:pathLst>
                <a:path w="100329" h="130810">
                  <a:moveTo>
                    <a:pt x="f5" y="f2"/>
                  </a:moveTo>
                  <a:lnTo>
                    <a:pt x="f6" y="f2"/>
                  </a:lnTo>
                  <a:lnTo>
                    <a:pt x="f6" y="f7"/>
                  </a:lnTo>
                  <a:lnTo>
                    <a:pt x="f8" y="f7"/>
                  </a:lnTo>
                  <a:lnTo>
                    <a:pt x="f8" y="f2"/>
                  </a:lnTo>
                  <a:lnTo>
                    <a:pt x="f2" y="f2"/>
                  </a:lnTo>
                  <a:lnTo>
                    <a:pt x="f2" y="f7"/>
                  </a:lnTo>
                  <a:lnTo>
                    <a:pt x="f2" y="f9"/>
                  </a:lnTo>
                  <a:lnTo>
                    <a:pt x="f2" y="f4"/>
                  </a:lnTo>
                  <a:lnTo>
                    <a:pt x="f8" y="f4"/>
                  </a:lnTo>
                  <a:lnTo>
                    <a:pt x="f8" y="f9"/>
                  </a:lnTo>
                  <a:lnTo>
                    <a:pt x="f6" y="f9"/>
                  </a:lnTo>
                  <a:lnTo>
                    <a:pt x="f6" y="f4"/>
                  </a:lnTo>
                  <a:lnTo>
                    <a:pt x="f5" y="f4"/>
                  </a:lnTo>
                  <a:lnTo>
                    <a:pt x="f5" y="f9"/>
                  </a:lnTo>
                  <a:lnTo>
                    <a:pt x="f5" y="f7"/>
                  </a:lnTo>
                  <a:lnTo>
                    <a:pt x="f5" y="f2"/>
                  </a:lnTo>
                  <a:close/>
                </a:path>
              </a:pathLst>
            </a:custGeom>
            <a:solidFill>
              <a:srgbClr val="FFFFFF"/>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0" cap="none" spc="0" baseline="0">
                <a:solidFill>
                  <a:srgbClr val="000000"/>
                </a:solidFill>
                <a:uFillTx/>
                <a:latin typeface="Calibri"/>
              </a:endParaRPr>
            </a:p>
          </p:txBody>
        </p:sp>
        <p:pic>
          <p:nvPicPr>
            <p:cNvPr id="25" name="object 25">
              <a:extLst>
                <a:ext uri="{FF2B5EF4-FFF2-40B4-BE49-F238E27FC236}">
                  <a16:creationId xmlns:a16="http://schemas.microsoft.com/office/drawing/2014/main" id="{75A057AF-2829-FEA5-58E3-20E574A16E93}"/>
                </a:ext>
              </a:extLst>
            </p:cNvPr>
            <p:cNvPicPr>
              <a:picLocks noChangeAspect="1"/>
            </p:cNvPicPr>
            <p:nvPr/>
          </p:nvPicPr>
          <p:blipFill>
            <a:blip r:embed="rId16"/>
            <a:stretch>
              <a:fillRect/>
            </a:stretch>
          </p:blipFill>
          <p:spPr>
            <a:xfrm>
              <a:off x="4005410" y="1722775"/>
              <a:ext cx="185522" cy="99980"/>
            </a:xfrm>
            <a:prstGeom prst="rect">
              <a:avLst/>
            </a:prstGeom>
            <a:noFill/>
            <a:ln cap="flat">
              <a:noFill/>
            </a:ln>
          </p:spPr>
        </p:pic>
        <p:sp>
          <p:nvSpPr>
            <p:cNvPr id="26" name="object 26">
              <a:extLst>
                <a:ext uri="{FF2B5EF4-FFF2-40B4-BE49-F238E27FC236}">
                  <a16:creationId xmlns:a16="http://schemas.microsoft.com/office/drawing/2014/main" id="{D5832C1D-E65E-838E-8A4B-5AD55769030C}"/>
                </a:ext>
              </a:extLst>
            </p:cNvPr>
            <p:cNvSpPr/>
            <p:nvPr/>
          </p:nvSpPr>
          <p:spPr>
            <a:xfrm>
              <a:off x="4222187" y="1680100"/>
              <a:ext cx="102239" cy="142875"/>
            </a:xfrm>
            <a:custGeom>
              <a:avLst/>
              <a:gdLst>
                <a:gd name="f0" fmla="val w"/>
                <a:gd name="f1" fmla="val h"/>
                <a:gd name="f2" fmla="val 0"/>
                <a:gd name="f3" fmla="val 102235"/>
                <a:gd name="f4" fmla="val 142875"/>
                <a:gd name="f5" fmla="val 17589"/>
                <a:gd name="f6" fmla="val 140398"/>
                <a:gd name="f7" fmla="val 102031"/>
                <a:gd name="f8" fmla="val 125056"/>
                <a:gd name="f9" fmla="val 99415"/>
                <a:gd name="f10" fmla="val 126733"/>
                <a:gd name="f11" fmla="val 95491"/>
                <a:gd name="f12" fmla="val 128409"/>
                <a:gd name="f13" fmla="val 82003"/>
                <a:gd name="f14" fmla="val 75285"/>
                <a:gd name="f15" fmla="val 122440"/>
                <a:gd name="f16" fmla="val 59156"/>
                <a:gd name="f17" fmla="val 100545"/>
                <a:gd name="f18" fmla="val 44945"/>
                <a:gd name="f19" fmla="val 17221"/>
                <a:gd name="f20" fmla="val 57670"/>
                <a:gd name="f21" fmla="val 22847"/>
                <a:gd name="f22" fmla="val 36144"/>
                <a:gd name="f23" fmla="val 114960"/>
                <a:gd name="f24" fmla="val 59702"/>
                <a:gd name="f25" fmla="val 127330"/>
                <a:gd name="f26" fmla="val 65557"/>
                <a:gd name="f27" fmla="val 135953"/>
                <a:gd name="f28" fmla="val 74803"/>
                <a:gd name="f29" fmla="val 140995"/>
                <a:gd name="f30" fmla="val 87045"/>
                <a:gd name="f31" fmla="val 142646"/>
                <a:gd name="f32" fmla="val 92684"/>
                <a:gd name="f33" fmla="val 140030"/>
                <a:gd name="f34" fmla="*/ f0 1 102235"/>
                <a:gd name="f35" fmla="*/ f1 1 142875"/>
                <a:gd name="f36" fmla="+- f4 0 f2"/>
                <a:gd name="f37" fmla="+- f3 0 f2"/>
                <a:gd name="f38" fmla="*/ f37 1 102235"/>
                <a:gd name="f39" fmla="*/ f36 1 142875"/>
                <a:gd name="f40" fmla="*/ f2 1 f38"/>
                <a:gd name="f41" fmla="*/ f3 1 f38"/>
                <a:gd name="f42" fmla="*/ f2 1 f39"/>
                <a:gd name="f43" fmla="*/ f4 1 f39"/>
                <a:gd name="f44" fmla="*/ f40 f34 1"/>
                <a:gd name="f45" fmla="*/ f41 f34 1"/>
                <a:gd name="f46" fmla="*/ f43 f35 1"/>
                <a:gd name="f47" fmla="*/ f42 f35 1"/>
              </a:gdLst>
              <a:ahLst/>
              <a:cxnLst>
                <a:cxn ang="3cd4">
                  <a:pos x="hc" y="t"/>
                </a:cxn>
                <a:cxn ang="0">
                  <a:pos x="r" y="vc"/>
                </a:cxn>
                <a:cxn ang="cd4">
                  <a:pos x="hc" y="b"/>
                </a:cxn>
                <a:cxn ang="cd2">
                  <a:pos x="l" y="vc"/>
                </a:cxn>
              </a:cxnLst>
              <a:rect l="f44" t="f47" r="f45" b="f46"/>
              <a:pathLst>
                <a:path w="102235" h="142875">
                  <a:moveTo>
                    <a:pt x="f5" y="f2"/>
                  </a:moveTo>
                  <a:lnTo>
                    <a:pt x="f2" y="f2"/>
                  </a:lnTo>
                  <a:lnTo>
                    <a:pt x="f2" y="f6"/>
                  </a:lnTo>
                  <a:lnTo>
                    <a:pt x="f5" y="f6"/>
                  </a:lnTo>
                  <a:lnTo>
                    <a:pt x="f5" y="f2"/>
                  </a:lnTo>
                  <a:close/>
                </a:path>
                <a:path w="102235" h="142875">
                  <a:moveTo>
                    <a:pt x="f7" y="f8"/>
                  </a:moveTo>
                  <a:lnTo>
                    <a:pt x="f9" y="f10"/>
                  </a:lnTo>
                  <a:lnTo>
                    <a:pt x="f11" y="f12"/>
                  </a:lnTo>
                  <a:lnTo>
                    <a:pt x="f13" y="f12"/>
                  </a:lnTo>
                  <a:lnTo>
                    <a:pt x="f14" y="f15"/>
                  </a:lnTo>
                  <a:lnTo>
                    <a:pt x="f14" y="f16"/>
                  </a:lnTo>
                  <a:lnTo>
                    <a:pt x="f17" y="f16"/>
                  </a:lnTo>
                  <a:lnTo>
                    <a:pt x="f17" y="f18"/>
                  </a:lnTo>
                  <a:lnTo>
                    <a:pt x="f14" y="f18"/>
                  </a:lnTo>
                  <a:lnTo>
                    <a:pt x="f14" y="f19"/>
                  </a:lnTo>
                  <a:lnTo>
                    <a:pt x="f20" y="f21"/>
                  </a:lnTo>
                  <a:lnTo>
                    <a:pt x="f20" y="f18"/>
                  </a:lnTo>
                  <a:lnTo>
                    <a:pt x="f22" y="f18"/>
                  </a:lnTo>
                  <a:lnTo>
                    <a:pt x="f22" y="f16"/>
                  </a:lnTo>
                  <a:lnTo>
                    <a:pt x="f20" y="f16"/>
                  </a:lnTo>
                  <a:lnTo>
                    <a:pt x="f20" y="f23"/>
                  </a:lnTo>
                  <a:lnTo>
                    <a:pt x="f24" y="f25"/>
                  </a:lnTo>
                  <a:lnTo>
                    <a:pt x="f26" y="f27"/>
                  </a:lnTo>
                  <a:lnTo>
                    <a:pt x="f28" y="f29"/>
                  </a:lnTo>
                  <a:lnTo>
                    <a:pt x="f30" y="f31"/>
                  </a:lnTo>
                  <a:lnTo>
                    <a:pt x="f32" y="f31"/>
                  </a:lnTo>
                  <a:lnTo>
                    <a:pt x="f7" y="f33"/>
                  </a:lnTo>
                  <a:lnTo>
                    <a:pt x="f7" y="f8"/>
                  </a:lnTo>
                  <a:close/>
                </a:path>
              </a:pathLst>
            </a:custGeom>
            <a:solidFill>
              <a:srgbClr val="FFFFFF"/>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0" cap="none" spc="0" baseline="0">
                <a:solidFill>
                  <a:srgbClr val="000000"/>
                </a:solidFill>
                <a:uFillTx/>
                <a:latin typeface="Calibri"/>
              </a:endParaRPr>
            </a:p>
          </p:txBody>
        </p:sp>
        <p:pic>
          <p:nvPicPr>
            <p:cNvPr id="27" name="object 27">
              <a:extLst>
                <a:ext uri="{FF2B5EF4-FFF2-40B4-BE49-F238E27FC236}">
                  <a16:creationId xmlns:a16="http://schemas.microsoft.com/office/drawing/2014/main" id="{200E17D9-E17B-16C4-487D-360C021BAD7C}"/>
                </a:ext>
              </a:extLst>
            </p:cNvPr>
            <p:cNvPicPr>
              <a:picLocks noChangeAspect="1"/>
            </p:cNvPicPr>
            <p:nvPr/>
          </p:nvPicPr>
          <p:blipFill>
            <a:blip r:embed="rId17"/>
            <a:stretch>
              <a:fillRect/>
            </a:stretch>
          </p:blipFill>
          <p:spPr>
            <a:xfrm>
              <a:off x="4344835" y="1680100"/>
              <a:ext cx="84417" cy="140406"/>
            </a:xfrm>
            <a:prstGeom prst="rect">
              <a:avLst/>
            </a:prstGeom>
            <a:noFill/>
            <a:ln cap="flat">
              <a:noFill/>
            </a:ln>
          </p:spPr>
        </p:pic>
        <p:pic>
          <p:nvPicPr>
            <p:cNvPr id="28" name="object 28">
              <a:extLst>
                <a:ext uri="{FF2B5EF4-FFF2-40B4-BE49-F238E27FC236}">
                  <a16:creationId xmlns:a16="http://schemas.microsoft.com/office/drawing/2014/main" id="{0F24683A-4F30-AD12-6C4F-1B29BFB88016}"/>
                </a:ext>
              </a:extLst>
            </p:cNvPr>
            <p:cNvPicPr>
              <a:picLocks noChangeAspect="1"/>
            </p:cNvPicPr>
            <p:nvPr/>
          </p:nvPicPr>
          <p:blipFill>
            <a:blip r:embed="rId18"/>
            <a:stretch>
              <a:fillRect/>
            </a:stretch>
          </p:blipFill>
          <p:spPr>
            <a:xfrm>
              <a:off x="3289864" y="1914497"/>
              <a:ext cx="276880" cy="132908"/>
            </a:xfrm>
            <a:prstGeom prst="rect">
              <a:avLst/>
            </a:prstGeom>
            <a:noFill/>
            <a:ln cap="flat">
              <a:noFill/>
            </a:ln>
          </p:spPr>
        </p:pic>
        <p:sp>
          <p:nvSpPr>
            <p:cNvPr id="29" name="object 29">
              <a:extLst>
                <a:ext uri="{FF2B5EF4-FFF2-40B4-BE49-F238E27FC236}">
                  <a16:creationId xmlns:a16="http://schemas.microsoft.com/office/drawing/2014/main" id="{8B9D0F5B-EAA5-0C20-7B31-44AB20572E8A}"/>
                </a:ext>
              </a:extLst>
            </p:cNvPr>
            <p:cNvSpPr/>
            <p:nvPr/>
          </p:nvSpPr>
          <p:spPr>
            <a:xfrm>
              <a:off x="3598035" y="1904759"/>
              <a:ext cx="17775" cy="140973"/>
            </a:xfrm>
            <a:custGeom>
              <a:avLst/>
              <a:gdLst>
                <a:gd name="f0" fmla="val w"/>
                <a:gd name="f1" fmla="val h"/>
                <a:gd name="f2" fmla="val 0"/>
                <a:gd name="f3" fmla="val 17779"/>
                <a:gd name="f4" fmla="val 140969"/>
                <a:gd name="f5" fmla="val 17591"/>
                <a:gd name="f6" fmla="val 140404"/>
                <a:gd name="f7" fmla="*/ f0 1 17779"/>
                <a:gd name="f8" fmla="*/ f1 1 140969"/>
                <a:gd name="f9" fmla="+- f4 0 f2"/>
                <a:gd name="f10" fmla="+- f3 0 f2"/>
                <a:gd name="f11" fmla="*/ f10 1 17779"/>
                <a:gd name="f12" fmla="*/ f9 1 140969"/>
                <a:gd name="f13" fmla="*/ f2 1 f11"/>
                <a:gd name="f14" fmla="*/ f3 1 f11"/>
                <a:gd name="f15" fmla="*/ f2 1 f12"/>
                <a:gd name="f16" fmla="*/ f4 1 f12"/>
                <a:gd name="f17" fmla="*/ f13 f7 1"/>
                <a:gd name="f18" fmla="*/ f14 f7 1"/>
                <a:gd name="f19" fmla="*/ f16 f8 1"/>
                <a:gd name="f20" fmla="*/ f15 f8 1"/>
              </a:gdLst>
              <a:ahLst/>
              <a:cxnLst>
                <a:cxn ang="3cd4">
                  <a:pos x="hc" y="t"/>
                </a:cxn>
                <a:cxn ang="0">
                  <a:pos x="r" y="vc"/>
                </a:cxn>
                <a:cxn ang="cd4">
                  <a:pos x="hc" y="b"/>
                </a:cxn>
                <a:cxn ang="cd2">
                  <a:pos x="l" y="vc"/>
                </a:cxn>
              </a:cxnLst>
              <a:rect l="f17" t="f20" r="f18" b="f19"/>
              <a:pathLst>
                <a:path w="17779" h="140969">
                  <a:moveTo>
                    <a:pt x="f5" y="f2"/>
                  </a:moveTo>
                  <a:lnTo>
                    <a:pt x="f2" y="f2"/>
                  </a:lnTo>
                  <a:lnTo>
                    <a:pt x="f2" y="f6"/>
                  </a:lnTo>
                  <a:lnTo>
                    <a:pt x="f5" y="f6"/>
                  </a:lnTo>
                  <a:lnTo>
                    <a:pt x="f5" y="f2"/>
                  </a:lnTo>
                  <a:close/>
                </a:path>
              </a:pathLst>
            </a:custGeom>
            <a:solidFill>
              <a:srgbClr val="FFFFFF"/>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0" cap="none" spc="0" baseline="0">
                <a:solidFill>
                  <a:srgbClr val="000000"/>
                </a:solidFill>
                <a:uFillTx/>
                <a:latin typeface="Calibri"/>
              </a:endParaRPr>
            </a:p>
          </p:txBody>
        </p:sp>
        <p:pic>
          <p:nvPicPr>
            <p:cNvPr id="30" name="object 30">
              <a:extLst>
                <a:ext uri="{FF2B5EF4-FFF2-40B4-BE49-F238E27FC236}">
                  <a16:creationId xmlns:a16="http://schemas.microsoft.com/office/drawing/2014/main" id="{3EC90FC4-31E2-9BF6-C866-88DA649DD9ED}"/>
                </a:ext>
              </a:extLst>
            </p:cNvPr>
            <p:cNvPicPr>
              <a:picLocks noChangeAspect="1"/>
            </p:cNvPicPr>
            <p:nvPr/>
          </p:nvPicPr>
          <p:blipFill>
            <a:blip r:embed="rId19"/>
            <a:stretch>
              <a:fillRect/>
            </a:stretch>
          </p:blipFill>
          <p:spPr>
            <a:xfrm>
              <a:off x="3641460" y="1947434"/>
              <a:ext cx="161940" cy="99980"/>
            </a:xfrm>
            <a:prstGeom prst="rect">
              <a:avLst/>
            </a:prstGeom>
            <a:noFill/>
            <a:ln cap="flat">
              <a:noFill/>
            </a:ln>
          </p:spPr>
        </p:pic>
        <p:sp>
          <p:nvSpPr>
            <p:cNvPr id="31" name="object 31">
              <a:extLst>
                <a:ext uri="{FF2B5EF4-FFF2-40B4-BE49-F238E27FC236}">
                  <a16:creationId xmlns:a16="http://schemas.microsoft.com/office/drawing/2014/main" id="{72FBC27A-F0B2-B293-6062-5AD7929C3805}"/>
                </a:ext>
              </a:extLst>
            </p:cNvPr>
            <p:cNvSpPr/>
            <p:nvPr/>
          </p:nvSpPr>
          <p:spPr>
            <a:xfrm>
              <a:off x="785314" y="10523244"/>
              <a:ext cx="18533744" cy="0"/>
            </a:xfrm>
            <a:custGeom>
              <a:avLst/>
              <a:gdLst>
                <a:gd name="f0" fmla="val w"/>
                <a:gd name="f1" fmla="val h"/>
                <a:gd name="f2" fmla="val ss"/>
                <a:gd name="f3" fmla="val 0"/>
                <a:gd name="f4" fmla="val 18533745"/>
                <a:gd name="f5" fmla="val 18533467"/>
                <a:gd name="f6" fmla="abs f0"/>
                <a:gd name="f7" fmla="abs f1"/>
                <a:gd name="f8" fmla="abs f2"/>
                <a:gd name="f9" fmla="*/ f0 1 18533745"/>
                <a:gd name="f10" fmla="+- f3 0 f3"/>
                <a:gd name="f11" fmla="+- f4 0 f3"/>
                <a:gd name="f12" fmla="?: f6 f0 1"/>
                <a:gd name="f13" fmla="?: f7 f1 1"/>
                <a:gd name="f14" fmla="?: f8 f2 1"/>
                <a:gd name="f15" fmla="*/ f11 1 18533745"/>
                <a:gd name="f16" fmla="*/ f10 1 0"/>
                <a:gd name="f17" fmla="*/ f12 1 18533745"/>
                <a:gd name="f18" fmla="*/ f13 1 21600"/>
                <a:gd name="f19" fmla="*/ 21600 f13 1"/>
                <a:gd name="f20" fmla="*/ 0 1 f15"/>
                <a:gd name="f21" fmla="*/ 18533745 1 f15"/>
                <a:gd name="f22" fmla="*/ 0 1 f16"/>
                <a:gd name="f23" fmla="*/ 1 1 f16"/>
                <a:gd name="f24" fmla="min f18 f17"/>
                <a:gd name="f25" fmla="*/ f19 1 f14"/>
                <a:gd name="f26" fmla="*/ f20 f9 1"/>
                <a:gd name="f27" fmla="*/ f21 f9 1"/>
                <a:gd name="f28" fmla="val f25"/>
                <a:gd name="f29" fmla="*/ f3 f24 1"/>
                <a:gd name="f30" fmla="+- f28 0 f3"/>
                <a:gd name="f31" fmla="*/ f30 1 0"/>
                <a:gd name="f32" fmla="*/ f23 f31 1"/>
                <a:gd name="f33" fmla="*/ f22 f31 1"/>
                <a:gd name="f34" fmla="*/ f33 f24 1"/>
                <a:gd name="f35" fmla="*/ f32 f24 1"/>
              </a:gdLst>
              <a:ahLst/>
              <a:cxnLst>
                <a:cxn ang="3cd4">
                  <a:pos x="hc" y="t"/>
                </a:cxn>
                <a:cxn ang="0">
                  <a:pos x="r" y="vc"/>
                </a:cxn>
                <a:cxn ang="cd4">
                  <a:pos x="hc" y="b"/>
                </a:cxn>
                <a:cxn ang="cd2">
                  <a:pos x="l" y="vc"/>
                </a:cxn>
              </a:cxnLst>
              <a:rect l="f26" t="f34" r="f27" b="f35"/>
              <a:pathLst>
                <a:path w="18533745">
                  <a:moveTo>
                    <a:pt x="f3" y="f29"/>
                  </a:moveTo>
                  <a:lnTo>
                    <a:pt x="f5" y="f29"/>
                  </a:lnTo>
                </a:path>
              </a:pathLst>
            </a:custGeom>
            <a:noFill/>
            <a:ln w="10469" cap="flat">
              <a:solidFill>
                <a:srgbClr val="FFFFFF"/>
              </a:solidFill>
              <a:prstDash val="solid"/>
              <a:miter/>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0" cap="none" spc="0" baseline="0">
                <a:solidFill>
                  <a:srgbClr val="000000"/>
                </a:solidFill>
                <a:uFillTx/>
                <a:latin typeface="Calibri"/>
              </a:endParaRPr>
            </a:p>
          </p:txBody>
        </p:sp>
      </p:grpSp>
      <p:sp>
        <p:nvSpPr>
          <p:cNvPr id="32" name="object 3">
            <a:extLst>
              <a:ext uri="{FF2B5EF4-FFF2-40B4-BE49-F238E27FC236}">
                <a16:creationId xmlns:a16="http://schemas.microsoft.com/office/drawing/2014/main" id="{08DE9653-176C-83C4-91F6-799E3A2FCEE9}"/>
              </a:ext>
            </a:extLst>
          </p:cNvPr>
          <p:cNvSpPr txBox="1"/>
          <p:nvPr/>
        </p:nvSpPr>
        <p:spPr>
          <a:xfrm>
            <a:off x="785314" y="3457145"/>
            <a:ext cx="18191073" cy="1369606"/>
          </a:xfrm>
          <a:prstGeom prst="rect">
            <a:avLst/>
          </a:prstGeom>
          <a:noFill/>
          <a:ln cap="flat">
            <a:noFill/>
          </a:ln>
        </p:spPr>
        <p:txBody>
          <a:bodyPr vert="horz" wrap="square" lIns="0" tIns="15243" rIns="0" bIns="0" anchor="t" anchorCtr="0" compatLnSpc="1">
            <a:spAutoFit/>
          </a:bodyPr>
          <a:lstStyle/>
          <a:p>
            <a:pPr marL="12701" marR="0" lvl="0" indent="0" algn="l" defTabSz="914400" rtl="0" fontAlgn="auto" hangingPunct="1">
              <a:lnSpc>
                <a:spcPct val="100000"/>
              </a:lnSpc>
              <a:spcBef>
                <a:spcPts val="120"/>
              </a:spcBef>
              <a:spcAft>
                <a:spcPts val="0"/>
              </a:spcAft>
              <a:buNone/>
              <a:tabLst/>
              <a:defRPr sz="1800" b="0" i="0" u="none" strike="noStrike" kern="0" cap="none" spc="0" baseline="0">
                <a:solidFill>
                  <a:srgbClr val="000000"/>
                </a:solidFill>
                <a:uFillTx/>
              </a:defRPr>
            </a:pPr>
            <a:r>
              <a:rPr lang="en-GB" sz="4400" b="1" i="0" u="none" strike="noStrike" kern="0" cap="none" spc="0" baseline="0">
                <a:solidFill>
                  <a:srgbClr val="FFC000"/>
                </a:solidFill>
                <a:uFillTx/>
                <a:latin typeface="Ubuntu"/>
                <a:cs typeface="Ubuntu"/>
              </a:rPr>
              <a:t>Dull mapio systemau cyfranogol ar gyfer archwilio cyflawniad addysgol yng Nghymru – myfyrdod ar theori ac ymarfer</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name="Slide24">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6AB9DE4-6D4C-4A86-534E-B6292C29A5C4}"/>
              </a:ext>
            </a:extLst>
          </p:cNvPr>
          <p:cNvSpPr txBox="1"/>
          <p:nvPr/>
        </p:nvSpPr>
        <p:spPr>
          <a:xfrm>
            <a:off x="2096572" y="10335225"/>
            <a:ext cx="15967709" cy="332402"/>
          </a:xfrm>
          <a:prstGeom prst="rect">
            <a:avLst/>
          </a:prstGeom>
          <a:noFill/>
          <a:ln cap="flat">
            <a:noFill/>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600" b="0" i="1" u="none" strike="noStrike" kern="0" cap="none" spc="0" baseline="0">
                <a:solidFill>
                  <a:srgbClr val="002060"/>
                </a:solidFill>
                <a:uFillTx/>
                <a:latin typeface="Ubuntu-Light"/>
                <a:cs typeface="Ubuntu-Light"/>
              </a:rPr>
              <a:t>Source: Winding C. et al. </a:t>
            </a:r>
            <a:r>
              <a:rPr lang="en-GB" sz="1600" b="0" i="0" u="none" strike="noStrike" kern="0" cap="none" spc="0" baseline="0">
                <a:solidFill>
                  <a:srgbClr val="002060"/>
                </a:solidFill>
                <a:uFillTx/>
                <a:latin typeface="Ubuntu-Light"/>
                <a:cs typeface="Ubuntu-Light"/>
              </a:rPr>
              <a:t>Exploring the relationships and pathways linking education to health, well-being and equity: Briefing. Public Health Wales NHS, 2023. </a:t>
            </a:r>
            <a:r>
              <a:rPr lang="en-GB" sz="1600" b="0" i="1" u="none" strike="noStrike" kern="0" cap="none" spc="0" baseline="0">
                <a:solidFill>
                  <a:srgbClr val="002060"/>
                </a:solidFill>
                <a:uFillTx/>
                <a:latin typeface="Ubuntu-Light"/>
                <a:cs typeface="Ubuntu-Light"/>
              </a:rPr>
              <a:t> </a:t>
            </a:r>
            <a:endParaRPr lang="en-GB" sz="1600" b="0" i="0" u="none" strike="noStrike" kern="0" cap="none" spc="0" baseline="0">
              <a:solidFill>
                <a:srgbClr val="002060"/>
              </a:solidFill>
              <a:uFillTx/>
              <a:latin typeface="Ubuntu-Light"/>
              <a:cs typeface="Ubuntu-Light"/>
            </a:endParaRPr>
          </a:p>
        </p:txBody>
      </p:sp>
      <p:pic>
        <p:nvPicPr>
          <p:cNvPr id="3" name="Picture 16">
            <a:extLst>
              <a:ext uri="{FF2B5EF4-FFF2-40B4-BE49-F238E27FC236}">
                <a16:creationId xmlns:a16="http://schemas.microsoft.com/office/drawing/2014/main" id="{1342E845-EBE8-06AB-E2A5-5A096ABDA806}"/>
              </a:ext>
            </a:extLst>
          </p:cNvPr>
          <p:cNvPicPr>
            <a:picLocks noChangeAspect="1"/>
          </p:cNvPicPr>
          <p:nvPr/>
        </p:nvPicPr>
        <p:blipFill>
          <a:blip r:embed="rId2"/>
          <a:stretch>
            <a:fillRect/>
          </a:stretch>
        </p:blipFill>
        <p:spPr>
          <a:xfrm>
            <a:off x="4971125" y="2634446"/>
            <a:ext cx="10218602" cy="7312775"/>
          </a:xfrm>
          <a:prstGeom prst="rect">
            <a:avLst/>
          </a:prstGeom>
          <a:noFill/>
          <a:ln cap="flat">
            <a:noFill/>
          </a:ln>
        </p:spPr>
      </p:pic>
      <p:sp>
        <p:nvSpPr>
          <p:cNvPr id="4" name="Rectangle 17">
            <a:extLst>
              <a:ext uri="{FF2B5EF4-FFF2-40B4-BE49-F238E27FC236}">
                <a16:creationId xmlns:a16="http://schemas.microsoft.com/office/drawing/2014/main" id="{EE9AFBA5-23A6-60AA-47CA-333C8D75B5A2}"/>
              </a:ext>
            </a:extLst>
          </p:cNvPr>
          <p:cNvSpPr/>
          <p:nvPr/>
        </p:nvSpPr>
        <p:spPr>
          <a:xfrm>
            <a:off x="10238244" y="1492059"/>
            <a:ext cx="9099029" cy="1015660"/>
          </a:xfrm>
          <a:prstGeom prst="rect">
            <a:avLst/>
          </a:prstGeom>
          <a:noFill/>
          <a:ln cap="flat">
            <a:noFill/>
            <a:prstDash val="solid"/>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000" b="1" i="0" u="none" strike="noStrike" kern="1200" cap="none" spc="0" baseline="0" dirty="0">
                <a:solidFill>
                  <a:srgbClr val="325083"/>
                </a:solidFill>
                <a:uFillTx/>
                <a:latin typeface="Ubuntu" pitchFamily="34"/>
              </a:rPr>
              <a:t>Pathways from education to health </a:t>
            </a:r>
            <a:r>
              <a:rPr lang="en-GB" sz="2000" b="0" i="0" u="none" strike="noStrike" kern="1200" cap="none" spc="0" baseline="0" dirty="0">
                <a:solidFill>
                  <a:srgbClr val="325083"/>
                </a:solidFill>
                <a:uFillTx/>
                <a:latin typeface="Ubuntu" pitchFamily="34"/>
              </a:rPr>
              <a:t>(adopted from models and diagrams identified in the Exploring the relationships and pathways linking education to health, well-being and equity literature review) </a:t>
            </a:r>
          </a:p>
        </p:txBody>
      </p:sp>
      <p:sp>
        <p:nvSpPr>
          <p:cNvPr id="6" name="Rectangle 19">
            <a:extLst>
              <a:ext uri="{FF2B5EF4-FFF2-40B4-BE49-F238E27FC236}">
                <a16:creationId xmlns:a16="http://schemas.microsoft.com/office/drawing/2014/main" id="{2C23C9FB-84B9-4557-7BEB-A336294A0995}"/>
              </a:ext>
            </a:extLst>
          </p:cNvPr>
          <p:cNvSpPr/>
          <p:nvPr/>
        </p:nvSpPr>
        <p:spPr>
          <a:xfrm>
            <a:off x="793936" y="1492059"/>
            <a:ext cx="9099029" cy="1015660"/>
          </a:xfrm>
          <a:prstGeom prst="rect">
            <a:avLst/>
          </a:prstGeom>
          <a:noFill/>
          <a:ln cap="flat">
            <a:noFill/>
            <a:prstDash val="solid"/>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000" b="1" i="0" u="none" strike="noStrike" kern="1200" cap="none" spc="0" baseline="0" dirty="0" err="1">
                <a:solidFill>
                  <a:srgbClr val="595959"/>
                </a:solidFill>
                <a:uFillTx/>
                <a:latin typeface="Ubuntu" pitchFamily="34"/>
              </a:rPr>
              <a:t>Llwybrau</a:t>
            </a:r>
            <a:r>
              <a:rPr lang="en-GB" sz="2000" b="1" i="0" u="none" strike="noStrike" kern="1200" cap="none" spc="0" baseline="0" dirty="0">
                <a:solidFill>
                  <a:srgbClr val="595959"/>
                </a:solidFill>
                <a:uFillTx/>
                <a:latin typeface="Ubuntu" pitchFamily="34"/>
              </a:rPr>
              <a:t> o </a:t>
            </a:r>
            <a:r>
              <a:rPr lang="en-GB" sz="2000" b="1" i="0" u="none" strike="noStrike" kern="1200" cap="none" spc="0" baseline="0" dirty="0" err="1">
                <a:solidFill>
                  <a:srgbClr val="595959"/>
                </a:solidFill>
                <a:uFillTx/>
                <a:latin typeface="Ubuntu" pitchFamily="34"/>
              </a:rPr>
              <a:t>addysg</a:t>
            </a:r>
            <a:r>
              <a:rPr lang="en-GB" sz="2000" b="1" i="0" u="none" strike="noStrike" kern="1200" cap="none" spc="0" baseline="0" dirty="0">
                <a:solidFill>
                  <a:srgbClr val="595959"/>
                </a:solidFill>
                <a:uFillTx/>
                <a:latin typeface="Ubuntu" pitchFamily="34"/>
              </a:rPr>
              <a:t> </a:t>
            </a:r>
            <a:r>
              <a:rPr lang="en-GB" sz="2000" b="1" i="0" u="none" strike="noStrike" kern="1200" cap="none" spc="0" baseline="0" dirty="0" err="1">
                <a:solidFill>
                  <a:srgbClr val="595959"/>
                </a:solidFill>
                <a:uFillTx/>
                <a:latin typeface="Ubuntu" pitchFamily="34"/>
              </a:rPr>
              <a:t>i</a:t>
            </a:r>
            <a:r>
              <a:rPr lang="en-GB" sz="2000" b="1" i="0" u="none" strike="noStrike" kern="1200" cap="none" spc="0" baseline="0" dirty="0">
                <a:solidFill>
                  <a:srgbClr val="595959"/>
                </a:solidFill>
                <a:uFillTx/>
                <a:latin typeface="Ubuntu" pitchFamily="34"/>
              </a:rPr>
              <a:t> </a:t>
            </a:r>
            <a:r>
              <a:rPr lang="en-GB" sz="2000" b="1" i="0" u="none" strike="noStrike" kern="1200" cap="none" spc="0" baseline="0" dirty="0" err="1">
                <a:solidFill>
                  <a:srgbClr val="595959"/>
                </a:solidFill>
                <a:uFillTx/>
                <a:latin typeface="Ubuntu" pitchFamily="34"/>
              </a:rPr>
              <a:t>iechyd</a:t>
            </a:r>
            <a:r>
              <a:rPr lang="en-GB" sz="2000" b="0" i="0" u="none" strike="noStrike" kern="1200" cap="none" spc="0" baseline="0" dirty="0">
                <a:solidFill>
                  <a:srgbClr val="595959"/>
                </a:solidFill>
                <a:uFillTx/>
                <a:latin typeface="Ubuntu" pitchFamily="34"/>
              </a:rPr>
              <a:t> (a </a:t>
            </a:r>
            <a:r>
              <a:rPr lang="en-GB" sz="2000" b="0" i="0" u="none" strike="noStrike" kern="1200" cap="none" spc="0" baseline="0" dirty="0" err="1">
                <a:solidFill>
                  <a:srgbClr val="595959"/>
                </a:solidFill>
                <a:uFillTx/>
                <a:latin typeface="Ubuntu" pitchFamily="34"/>
              </a:rPr>
              <a:t>fabwysiadwyd</a:t>
            </a:r>
            <a:r>
              <a:rPr lang="en-GB" sz="2000" b="0" i="0" u="none" strike="noStrike" kern="1200" cap="none" spc="0" baseline="0" dirty="0">
                <a:solidFill>
                  <a:srgbClr val="595959"/>
                </a:solidFill>
                <a:uFillTx/>
                <a:latin typeface="Ubuntu" pitchFamily="34"/>
              </a:rPr>
              <a:t> o </a:t>
            </a:r>
            <a:r>
              <a:rPr lang="en-GB" sz="2000" b="0" i="0" u="none" strike="noStrike" kern="1200" cap="none" spc="0" baseline="0" dirty="0" err="1">
                <a:solidFill>
                  <a:srgbClr val="595959"/>
                </a:solidFill>
                <a:uFillTx/>
                <a:latin typeface="Ubuntu" pitchFamily="34"/>
              </a:rPr>
              <a:t>fodelau</a:t>
            </a:r>
            <a:r>
              <a:rPr lang="en-GB" sz="2000" b="0" i="0" u="none" strike="noStrike" kern="1200" cap="none" spc="0" baseline="0" dirty="0">
                <a:solidFill>
                  <a:srgbClr val="595959"/>
                </a:solidFill>
                <a:uFillTx/>
                <a:latin typeface="Ubuntu" pitchFamily="34"/>
              </a:rPr>
              <a:t> a </a:t>
            </a:r>
            <a:r>
              <a:rPr lang="en-GB" sz="2000" b="0" i="0" u="none" strike="noStrike" kern="1200" cap="none" spc="0" baseline="0" dirty="0" err="1">
                <a:solidFill>
                  <a:srgbClr val="595959"/>
                </a:solidFill>
                <a:uFillTx/>
                <a:latin typeface="Ubuntu" pitchFamily="34"/>
              </a:rPr>
              <a:t>diagramau</a:t>
            </a:r>
            <a:r>
              <a:rPr lang="en-GB" sz="2000" b="0" i="0" u="none" strike="noStrike" kern="1200" cap="none" spc="0" baseline="0" dirty="0">
                <a:solidFill>
                  <a:srgbClr val="595959"/>
                </a:solidFill>
                <a:uFillTx/>
                <a:latin typeface="Ubuntu" pitchFamily="34"/>
              </a:rPr>
              <a:t> a </a:t>
            </a:r>
            <a:r>
              <a:rPr lang="en-GB" sz="2000" b="0" i="0" u="none" strike="noStrike" kern="1200" cap="none" spc="0" baseline="0" dirty="0" err="1">
                <a:solidFill>
                  <a:srgbClr val="595959"/>
                </a:solidFill>
                <a:uFillTx/>
                <a:latin typeface="Ubuntu" pitchFamily="34"/>
              </a:rPr>
              <a:t>amlygwyd</a:t>
            </a:r>
            <a:r>
              <a:rPr lang="en-GB" sz="2000" b="0" i="0" u="none" strike="noStrike" kern="1200" cap="none" spc="0" baseline="0" dirty="0">
                <a:solidFill>
                  <a:srgbClr val="595959"/>
                </a:solidFill>
                <a:uFillTx/>
                <a:latin typeface="Ubuntu" pitchFamily="34"/>
              </a:rPr>
              <a:t> </a:t>
            </a:r>
            <a:r>
              <a:rPr lang="en-GB" sz="2000" b="0" i="0" u="none" strike="noStrike" kern="1200" cap="none" spc="0" baseline="0" dirty="0" err="1">
                <a:solidFill>
                  <a:srgbClr val="595959"/>
                </a:solidFill>
                <a:uFillTx/>
                <a:latin typeface="Ubuntu" pitchFamily="34"/>
              </a:rPr>
              <a:t>yn</a:t>
            </a:r>
            <a:r>
              <a:rPr lang="en-GB" sz="2000" b="0" i="0" u="none" strike="noStrike" kern="1200" cap="none" spc="0" baseline="0" dirty="0">
                <a:solidFill>
                  <a:srgbClr val="595959"/>
                </a:solidFill>
                <a:uFillTx/>
                <a:latin typeface="Ubuntu" pitchFamily="34"/>
              </a:rPr>
              <a:t> </a:t>
            </a:r>
            <a:r>
              <a:rPr lang="en-GB" sz="2000" b="0" i="0" u="none" strike="noStrike" kern="1200" cap="none" spc="0" baseline="0" dirty="0" err="1">
                <a:solidFill>
                  <a:srgbClr val="595959"/>
                </a:solidFill>
                <a:uFillTx/>
                <a:latin typeface="Ubuntu" pitchFamily="34"/>
              </a:rPr>
              <a:t>yr</a:t>
            </a:r>
            <a:r>
              <a:rPr lang="en-GB" sz="2000" b="0" i="0" u="none" strike="noStrike" kern="1200" cap="none" spc="0" baseline="0" dirty="0">
                <a:solidFill>
                  <a:srgbClr val="595959"/>
                </a:solidFill>
                <a:uFillTx/>
                <a:latin typeface="Ubuntu" pitchFamily="34"/>
              </a:rPr>
              <a:t> </a:t>
            </a:r>
            <a:r>
              <a:rPr lang="en-GB" sz="2000" b="0" i="0" u="none" strike="noStrike" kern="1200" cap="none" spc="0" baseline="0" dirty="0" err="1">
                <a:solidFill>
                  <a:srgbClr val="595959"/>
                </a:solidFill>
                <a:uFillTx/>
                <a:latin typeface="Ubuntu" pitchFamily="34"/>
              </a:rPr>
              <a:t>adolygiad</a:t>
            </a:r>
            <a:r>
              <a:rPr lang="en-GB" sz="2000" b="0" i="0" u="none" strike="noStrike" kern="1200" cap="none" spc="0" baseline="0" dirty="0">
                <a:solidFill>
                  <a:srgbClr val="595959"/>
                </a:solidFill>
                <a:uFillTx/>
                <a:latin typeface="Ubuntu" pitchFamily="34"/>
              </a:rPr>
              <a:t> o </a:t>
            </a:r>
            <a:r>
              <a:rPr lang="en-GB" sz="2000" b="0" i="0" u="none" strike="noStrike" kern="1200" cap="none" spc="0" baseline="0" dirty="0" err="1">
                <a:solidFill>
                  <a:srgbClr val="595959"/>
                </a:solidFill>
                <a:uFillTx/>
                <a:latin typeface="Ubuntu" pitchFamily="34"/>
              </a:rPr>
              <a:t>lenyddiaeth</a:t>
            </a:r>
            <a:r>
              <a:rPr lang="en-GB" sz="2000" b="0" i="0" u="none" strike="noStrike" kern="1200" cap="none" spc="0" baseline="0" dirty="0">
                <a:solidFill>
                  <a:srgbClr val="595959"/>
                </a:solidFill>
                <a:uFillTx/>
                <a:latin typeface="Ubuntu" pitchFamily="34"/>
              </a:rPr>
              <a:t> </a:t>
            </a:r>
            <a:r>
              <a:rPr lang="en-GB" sz="2000" b="0" i="0" u="none" strike="noStrike" kern="1200" cap="none" spc="0" baseline="0" dirty="0" err="1">
                <a:solidFill>
                  <a:srgbClr val="595959"/>
                </a:solidFill>
                <a:uFillTx/>
                <a:latin typeface="Ubuntu" pitchFamily="34"/>
              </a:rPr>
              <a:t>Archwilio’r</a:t>
            </a:r>
            <a:r>
              <a:rPr lang="en-GB" sz="2000" b="0" i="0" u="none" strike="noStrike" kern="1200" cap="none" spc="0" baseline="0" dirty="0">
                <a:solidFill>
                  <a:srgbClr val="595959"/>
                </a:solidFill>
                <a:uFillTx/>
                <a:latin typeface="Ubuntu" pitchFamily="34"/>
              </a:rPr>
              <a:t> </a:t>
            </a:r>
            <a:r>
              <a:rPr lang="en-GB" sz="2000" b="0" i="0" u="none" strike="noStrike" kern="1200" cap="none" spc="0" baseline="0" dirty="0" err="1">
                <a:solidFill>
                  <a:srgbClr val="595959"/>
                </a:solidFill>
                <a:uFillTx/>
                <a:latin typeface="Ubuntu" pitchFamily="34"/>
              </a:rPr>
              <a:t>perthnasoedd</a:t>
            </a:r>
            <a:r>
              <a:rPr lang="en-GB" sz="2000" b="0" i="0" u="none" strike="noStrike" kern="1200" cap="none" spc="0" baseline="0" dirty="0">
                <a:solidFill>
                  <a:srgbClr val="595959"/>
                </a:solidFill>
                <a:uFillTx/>
                <a:latin typeface="Ubuntu" pitchFamily="34"/>
              </a:rPr>
              <a:t> </a:t>
            </a:r>
            <a:r>
              <a:rPr lang="en-GB" sz="2000" b="0" i="0" u="none" strike="noStrike" kern="1200" cap="none" spc="0" baseline="0" dirty="0" err="1">
                <a:solidFill>
                  <a:srgbClr val="595959"/>
                </a:solidFill>
                <a:uFillTx/>
                <a:latin typeface="Ubuntu" pitchFamily="34"/>
              </a:rPr>
              <a:t>a’r</a:t>
            </a:r>
            <a:r>
              <a:rPr lang="en-GB" sz="2000" b="0" i="0" u="none" strike="noStrike" kern="1200" cap="none" spc="0" baseline="0" dirty="0">
                <a:solidFill>
                  <a:srgbClr val="595959"/>
                </a:solidFill>
                <a:uFillTx/>
                <a:latin typeface="Ubuntu" pitchFamily="34"/>
              </a:rPr>
              <a:t> </a:t>
            </a:r>
            <a:r>
              <a:rPr lang="en-GB" sz="2000" b="0" i="0" u="none" strike="noStrike" kern="1200" cap="none" spc="0" baseline="0" dirty="0" err="1">
                <a:solidFill>
                  <a:srgbClr val="595959"/>
                </a:solidFill>
                <a:uFillTx/>
                <a:latin typeface="Ubuntu" pitchFamily="34"/>
              </a:rPr>
              <a:t>llwybrau</a:t>
            </a:r>
            <a:r>
              <a:rPr lang="en-GB" sz="2000" b="0" i="0" u="none" strike="noStrike" kern="1200" cap="none" spc="0" baseline="0" dirty="0">
                <a:solidFill>
                  <a:srgbClr val="595959"/>
                </a:solidFill>
                <a:uFillTx/>
                <a:latin typeface="Ubuntu" pitchFamily="34"/>
              </a:rPr>
              <a:t> </a:t>
            </a:r>
            <a:r>
              <a:rPr lang="en-GB" sz="2000" b="0" i="0" u="none" strike="noStrike" kern="1200" cap="none" spc="0" baseline="0" dirty="0" err="1">
                <a:solidFill>
                  <a:srgbClr val="595959"/>
                </a:solidFill>
                <a:uFillTx/>
                <a:latin typeface="Ubuntu" pitchFamily="34"/>
              </a:rPr>
              <a:t>sy’n</a:t>
            </a:r>
            <a:r>
              <a:rPr lang="en-GB" sz="2000" b="0" i="0" u="none" strike="noStrike" kern="1200" cap="none" spc="0" baseline="0" dirty="0">
                <a:solidFill>
                  <a:srgbClr val="595959"/>
                </a:solidFill>
                <a:uFillTx/>
                <a:latin typeface="Ubuntu" pitchFamily="34"/>
              </a:rPr>
              <a:t> </a:t>
            </a:r>
            <a:r>
              <a:rPr lang="en-GB" sz="2000" b="0" i="0" u="none" strike="noStrike" kern="1200" cap="none" spc="0" baseline="0" dirty="0" err="1">
                <a:solidFill>
                  <a:srgbClr val="595959"/>
                </a:solidFill>
                <a:uFillTx/>
                <a:latin typeface="Ubuntu" pitchFamily="34"/>
              </a:rPr>
              <a:t>cysylltu</a:t>
            </a:r>
            <a:r>
              <a:rPr lang="en-GB" sz="2000" b="0" i="0" u="none" strike="noStrike" kern="1200" cap="none" spc="0" baseline="0" dirty="0">
                <a:solidFill>
                  <a:srgbClr val="595959"/>
                </a:solidFill>
                <a:uFillTx/>
                <a:latin typeface="Ubuntu" pitchFamily="34"/>
              </a:rPr>
              <a:t> </a:t>
            </a:r>
            <a:r>
              <a:rPr lang="en-GB" sz="2000" b="0" i="0" u="none" strike="noStrike" kern="1200" cap="none" spc="0" baseline="0" dirty="0" err="1">
                <a:solidFill>
                  <a:srgbClr val="595959"/>
                </a:solidFill>
                <a:uFillTx/>
                <a:latin typeface="Ubuntu" pitchFamily="34"/>
              </a:rPr>
              <a:t>addysg</a:t>
            </a:r>
            <a:r>
              <a:rPr lang="en-GB" sz="2000" b="0" i="0" u="none" strike="noStrike" kern="1200" cap="none" spc="0" baseline="0" dirty="0">
                <a:solidFill>
                  <a:srgbClr val="595959"/>
                </a:solidFill>
                <a:uFillTx/>
                <a:latin typeface="Ubuntu" pitchFamily="34"/>
              </a:rPr>
              <a:t> ag </a:t>
            </a:r>
            <a:r>
              <a:rPr lang="en-GB" sz="2000" b="0" i="0" u="none" strike="noStrike" kern="1200" cap="none" spc="0" baseline="0" dirty="0" err="1">
                <a:solidFill>
                  <a:srgbClr val="595959"/>
                </a:solidFill>
                <a:uFillTx/>
                <a:latin typeface="Ubuntu" pitchFamily="34"/>
              </a:rPr>
              <a:t>iechyd</a:t>
            </a:r>
            <a:r>
              <a:rPr lang="en-GB" sz="2000" b="0" i="0" u="none" strike="noStrike" kern="1200" cap="none" spc="0" baseline="0" dirty="0">
                <a:solidFill>
                  <a:srgbClr val="595959"/>
                </a:solidFill>
                <a:uFillTx/>
                <a:latin typeface="Ubuntu" pitchFamily="34"/>
              </a:rPr>
              <a:t>, </a:t>
            </a:r>
            <a:r>
              <a:rPr lang="en-GB" sz="2000" b="0" i="0" u="none" strike="noStrike" kern="1200" cap="none" spc="0" baseline="0" dirty="0" err="1">
                <a:solidFill>
                  <a:srgbClr val="595959"/>
                </a:solidFill>
                <a:uFillTx/>
                <a:latin typeface="Ubuntu" pitchFamily="34"/>
              </a:rPr>
              <a:t>llesiant</a:t>
            </a:r>
            <a:r>
              <a:rPr lang="en-GB" sz="2000" b="0" i="0" u="none" strike="noStrike" kern="1200" cap="none" spc="0" baseline="0" dirty="0">
                <a:solidFill>
                  <a:srgbClr val="595959"/>
                </a:solidFill>
                <a:uFillTx/>
                <a:latin typeface="Ubuntu" pitchFamily="34"/>
              </a:rPr>
              <a:t> a </a:t>
            </a:r>
            <a:r>
              <a:rPr lang="en-GB" sz="2000" b="0" i="0" u="none" strike="noStrike" kern="1200" cap="none" spc="0" baseline="0" dirty="0" err="1">
                <a:solidFill>
                  <a:srgbClr val="595959"/>
                </a:solidFill>
                <a:uFillTx/>
                <a:latin typeface="Ubuntu" pitchFamily="34"/>
              </a:rPr>
              <a:t>thegwch</a:t>
            </a:r>
            <a:r>
              <a:rPr lang="en-GB" sz="2000" b="0" i="0" u="none" strike="noStrike" kern="1200" cap="none" spc="0" baseline="0" dirty="0">
                <a:solidFill>
                  <a:srgbClr val="595959"/>
                </a:solidFill>
                <a:uFillTx/>
                <a:latin typeface="Ubuntu" pitchFamily="34"/>
              </a:rPr>
              <a:t>) </a:t>
            </a:r>
          </a:p>
        </p:txBody>
      </p:sp>
      <p:sp>
        <p:nvSpPr>
          <p:cNvPr id="7" name="object 4">
            <a:extLst>
              <a:ext uri="{FF2B5EF4-FFF2-40B4-BE49-F238E27FC236}">
                <a16:creationId xmlns:a16="http://schemas.microsoft.com/office/drawing/2014/main" id="{0D8824A9-CB24-6BEC-6C31-34F11E472451}"/>
              </a:ext>
            </a:extLst>
          </p:cNvPr>
          <p:cNvSpPr txBox="1"/>
          <p:nvPr/>
        </p:nvSpPr>
        <p:spPr>
          <a:xfrm>
            <a:off x="510847" y="10390162"/>
            <a:ext cx="1418591" cy="189866"/>
          </a:xfrm>
          <a:prstGeom prst="rect">
            <a:avLst/>
          </a:prstGeom>
          <a:noFill/>
          <a:ln cap="flat">
            <a:noFill/>
          </a:ln>
        </p:spPr>
        <p:txBody>
          <a:bodyPr vert="horz" wrap="square" lIns="0" tIns="3172" rIns="0" bIns="0" anchor="t" anchorCtr="0" compatLnSpc="1">
            <a:spAutoFit/>
          </a:bodyPr>
          <a:lstStyle/>
          <a:p>
            <a:pPr marL="12701" marR="0" lvl="0" indent="0" algn="l" defTabSz="914400" rtl="0" fontAlgn="auto" hangingPunct="1">
              <a:lnSpc>
                <a:spcPct val="100000"/>
              </a:lnSpc>
              <a:spcBef>
                <a:spcPts val="25"/>
              </a:spcBef>
              <a:spcAft>
                <a:spcPts val="0"/>
              </a:spcAft>
              <a:buNone/>
              <a:tabLst/>
              <a:defRPr sz="1800" b="0" i="0" u="none" strike="noStrike" kern="0" cap="none" spc="0" baseline="0">
                <a:solidFill>
                  <a:srgbClr val="000000"/>
                </a:solidFill>
                <a:uFillTx/>
              </a:defRPr>
            </a:pPr>
            <a:r>
              <a:rPr lang="en-GB" sz="1150" b="1" i="0" u="none" strike="noStrike" kern="0" cap="none" spc="0" baseline="0">
                <a:solidFill>
                  <a:srgbClr val="315083"/>
                </a:solidFill>
                <a:uFillTx/>
                <a:latin typeface="Ubuntu"/>
                <a:cs typeface="Ubuntu"/>
              </a:rPr>
              <a:t>Public</a:t>
            </a:r>
            <a:r>
              <a:rPr lang="en-GB" sz="1150" b="1" i="0" u="none" strike="noStrike" kern="0" cap="none" spc="-10" baseline="0">
                <a:solidFill>
                  <a:srgbClr val="315083"/>
                </a:solidFill>
                <a:uFillTx/>
                <a:latin typeface="Ubuntu"/>
                <a:cs typeface="Ubuntu"/>
              </a:rPr>
              <a:t> </a:t>
            </a:r>
            <a:r>
              <a:rPr lang="en-GB" sz="1150" b="1" i="0" u="none" strike="noStrike" kern="0" cap="none" spc="0" baseline="0">
                <a:solidFill>
                  <a:srgbClr val="315083"/>
                </a:solidFill>
                <a:uFillTx/>
                <a:latin typeface="Ubuntu"/>
                <a:cs typeface="Ubuntu"/>
              </a:rPr>
              <a:t>Health </a:t>
            </a:r>
            <a:r>
              <a:rPr lang="en-GB" sz="1150" b="1" i="0" u="none" strike="noStrike" kern="0" cap="none" spc="-10" baseline="0">
                <a:solidFill>
                  <a:srgbClr val="315083"/>
                </a:solidFill>
                <a:uFillTx/>
                <a:latin typeface="Ubuntu"/>
                <a:cs typeface="Ubuntu"/>
              </a:rPr>
              <a:t>Wales</a:t>
            </a:r>
            <a:endParaRPr lang="en-GB" sz="1150" b="0" i="0" u="none" strike="noStrike" kern="0" cap="none" spc="0" baseline="0">
              <a:solidFill>
                <a:srgbClr val="000000"/>
              </a:solidFill>
              <a:uFillTx/>
              <a:latin typeface="Ubuntu"/>
              <a:cs typeface="Ubuntu"/>
            </a:endParaRPr>
          </a:p>
        </p:txBody>
      </p:sp>
      <p:sp>
        <p:nvSpPr>
          <p:cNvPr id="8" name="object 9">
            <a:extLst>
              <a:ext uri="{FF2B5EF4-FFF2-40B4-BE49-F238E27FC236}">
                <a16:creationId xmlns:a16="http://schemas.microsoft.com/office/drawing/2014/main" id="{579A9FAF-01D9-3C9E-D957-7EDEC54E858B}"/>
              </a:ext>
            </a:extLst>
          </p:cNvPr>
          <p:cNvSpPr txBox="1"/>
          <p:nvPr/>
        </p:nvSpPr>
        <p:spPr>
          <a:xfrm>
            <a:off x="19459190" y="10390162"/>
            <a:ext cx="172721" cy="189866"/>
          </a:xfrm>
          <a:prstGeom prst="rect">
            <a:avLst/>
          </a:prstGeom>
          <a:noFill/>
          <a:ln cap="flat">
            <a:noFill/>
          </a:ln>
        </p:spPr>
        <p:txBody>
          <a:bodyPr vert="horz" wrap="square" lIns="0" tIns="3172" rIns="0" bIns="0" anchor="t" anchorCtr="0" compatLnSpc="1">
            <a:spAutoFit/>
          </a:bodyPr>
          <a:lstStyle/>
          <a:p>
            <a:pPr marL="38103" marR="0" lvl="0" indent="0" algn="l" defTabSz="914400" rtl="0" fontAlgn="auto" hangingPunct="1">
              <a:lnSpc>
                <a:spcPct val="100000"/>
              </a:lnSpc>
              <a:spcBef>
                <a:spcPts val="25"/>
              </a:spcBef>
              <a:spcAft>
                <a:spcPts val="0"/>
              </a:spcAft>
              <a:buNone/>
              <a:tabLst/>
              <a:defRPr sz="1800" b="0" i="0" u="none" strike="noStrike" kern="0" cap="none" spc="0" baseline="0">
                <a:solidFill>
                  <a:srgbClr val="000000"/>
                </a:solidFill>
                <a:uFillTx/>
              </a:defRPr>
            </a:pPr>
            <a:fld id="{0A93F04E-ED3C-4CC2-B103-C69A0CABAEAF}" type="slidenum">
              <a:rPr/>
              <a:t>10</a:t>
            </a:fld>
            <a:endParaRPr lang="en-GB" sz="1150" b="1" i="0" u="none" strike="noStrike" kern="0" cap="none" spc="0" baseline="0">
              <a:solidFill>
                <a:srgbClr val="315083"/>
              </a:solidFill>
              <a:uFillTx/>
              <a:latin typeface="Ubuntu"/>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name="Slide23">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B3B818D7-C12F-3CC5-9CD3-65ADD93B74D1}"/>
              </a:ext>
            </a:extLst>
          </p:cNvPr>
          <p:cNvSpPr txBox="1"/>
          <p:nvPr/>
        </p:nvSpPr>
        <p:spPr>
          <a:xfrm>
            <a:off x="770436" y="3228801"/>
            <a:ext cx="7015993" cy="5924699"/>
          </a:xfrm>
          <a:prstGeom prst="rect">
            <a:avLst/>
          </a:prstGeom>
          <a:noFill/>
          <a:ln cap="flat">
            <a:noFill/>
          </a:ln>
        </p:spPr>
        <p:txBody>
          <a:bodyPr vert="horz" wrap="square" lIns="0" tIns="0" rIns="0" bIns="0" anchor="t" anchorCtr="0" compatLnSpc="1">
            <a:spAutoFit/>
          </a:bodyPr>
          <a:lstStyle/>
          <a:p>
            <a:pPr marL="342900" marR="0" lvl="0" indent="-342900" algn="l" defTabSz="914400" rtl="0" fontAlgn="auto" hangingPunct="1">
              <a:spcBef>
                <a:spcPts val="1800"/>
              </a:spcBef>
              <a:spcAft>
                <a:spcPts val="0"/>
              </a:spcAft>
              <a:buSzPct val="100000"/>
              <a:buFont typeface="Arial" pitchFamily="34"/>
              <a:buChar char="•"/>
              <a:tabLst/>
              <a:defRPr sz="1800" b="0" i="0" u="none" strike="noStrike" kern="0" cap="none" spc="0" baseline="0">
                <a:solidFill>
                  <a:srgbClr val="000000"/>
                </a:solidFill>
                <a:uFillTx/>
              </a:defRPr>
            </a:pPr>
            <a:r>
              <a:rPr lang="en-GB" sz="3400" b="0" i="0" u="none" strike="noStrike" kern="0" cap="none" spc="0" baseline="0" dirty="0" err="1">
                <a:solidFill>
                  <a:schemeClr val="tx1">
                    <a:lumMod val="65000"/>
                    <a:lumOff val="35000"/>
                  </a:schemeClr>
                </a:solidFill>
                <a:uFillTx/>
                <a:latin typeface="Ubuntu" pitchFamily="34"/>
                <a:cs typeface="Ubuntu-Light"/>
              </a:rPr>
              <a:t>Llai</a:t>
            </a:r>
            <a:r>
              <a:rPr lang="en-GB" sz="3400" b="0" i="0" u="none" strike="noStrike" kern="0" cap="none" spc="0" baseline="0" dirty="0">
                <a:solidFill>
                  <a:schemeClr val="tx1">
                    <a:lumMod val="65000"/>
                    <a:lumOff val="35000"/>
                  </a:schemeClr>
                </a:solidFill>
                <a:uFillTx/>
                <a:latin typeface="Ubuntu" pitchFamily="34"/>
                <a:cs typeface="Ubuntu-Light"/>
              </a:rPr>
              <a:t> o </a:t>
            </a:r>
            <a:r>
              <a:rPr lang="en-GB" sz="3400" b="0" i="0" u="none" strike="noStrike" kern="0" cap="none" spc="0" baseline="0" dirty="0" err="1">
                <a:solidFill>
                  <a:schemeClr val="tx1">
                    <a:lumMod val="65000"/>
                    <a:lumOff val="35000"/>
                  </a:schemeClr>
                </a:solidFill>
                <a:uFillTx/>
                <a:latin typeface="Ubuntu" pitchFamily="34"/>
                <a:cs typeface="Ubuntu-Light"/>
              </a:rPr>
              <a:t>ffocws</a:t>
            </a:r>
            <a:r>
              <a:rPr lang="en-GB" sz="3400" b="0" i="0" u="none" strike="noStrike" kern="0" cap="none" spc="0" baseline="0" dirty="0">
                <a:solidFill>
                  <a:schemeClr val="tx1">
                    <a:lumMod val="65000"/>
                    <a:lumOff val="35000"/>
                  </a:schemeClr>
                </a:solidFill>
                <a:uFillTx/>
                <a:latin typeface="Ubuntu" pitchFamily="34"/>
                <a:cs typeface="Ubuntu-Light"/>
              </a:rPr>
              <a:t> </a:t>
            </a:r>
            <a:r>
              <a:rPr lang="en-GB" sz="3400" b="0" i="0" u="none" strike="noStrike" kern="0" cap="none" spc="0" baseline="0" dirty="0" err="1">
                <a:solidFill>
                  <a:schemeClr val="tx1">
                    <a:lumMod val="65000"/>
                    <a:lumOff val="35000"/>
                  </a:schemeClr>
                </a:solidFill>
                <a:uFillTx/>
                <a:latin typeface="Ubuntu" pitchFamily="34"/>
                <a:cs typeface="Ubuntu-Light"/>
              </a:rPr>
              <a:t>ar</a:t>
            </a:r>
            <a:r>
              <a:rPr lang="en-GB" sz="3400" b="0" i="0" u="none" strike="noStrike" kern="0" cap="none" spc="0" baseline="0" dirty="0">
                <a:solidFill>
                  <a:schemeClr val="tx1">
                    <a:lumMod val="65000"/>
                    <a:lumOff val="35000"/>
                  </a:schemeClr>
                </a:solidFill>
                <a:uFillTx/>
                <a:latin typeface="Ubuntu" pitchFamily="34"/>
                <a:cs typeface="Ubuntu-Light"/>
              </a:rPr>
              <a:t> </a:t>
            </a:r>
            <a:r>
              <a:rPr lang="en-GB" sz="3400" b="0" i="0" u="none" strike="noStrike" kern="0" cap="none" spc="0" baseline="0" dirty="0" err="1">
                <a:solidFill>
                  <a:schemeClr val="tx1">
                    <a:lumMod val="65000"/>
                    <a:lumOff val="35000"/>
                  </a:schemeClr>
                </a:solidFill>
                <a:uFillTx/>
                <a:latin typeface="Ubuntu" pitchFamily="34"/>
                <a:cs typeface="Ubuntu-Light"/>
              </a:rPr>
              <a:t>ffactorau</a:t>
            </a:r>
            <a:r>
              <a:rPr lang="en-GB" sz="3400" b="0" i="0" u="none" strike="noStrike" kern="0" cap="none" spc="0" baseline="0" dirty="0">
                <a:solidFill>
                  <a:schemeClr val="tx1">
                    <a:lumMod val="65000"/>
                    <a:lumOff val="35000"/>
                  </a:schemeClr>
                </a:solidFill>
                <a:uFillTx/>
                <a:latin typeface="Ubuntu" pitchFamily="34"/>
                <a:cs typeface="Ubuntu-Light"/>
              </a:rPr>
              <a:t> </a:t>
            </a:r>
            <a:r>
              <a:rPr lang="en-GB" sz="3400" b="0" i="0" u="none" strike="noStrike" kern="0" cap="none" spc="0" baseline="0" dirty="0" err="1">
                <a:solidFill>
                  <a:schemeClr val="tx1">
                    <a:lumMod val="65000"/>
                    <a:lumOff val="35000"/>
                  </a:schemeClr>
                </a:solidFill>
                <a:uFillTx/>
                <a:latin typeface="Ubuntu" pitchFamily="34"/>
                <a:cs typeface="Ubuntu-Light"/>
              </a:rPr>
              <a:t>ar</a:t>
            </a:r>
            <a:r>
              <a:rPr lang="en-GB" sz="3400" b="0" i="0" u="none" strike="noStrike" kern="0" cap="none" spc="0" baseline="0" dirty="0">
                <a:solidFill>
                  <a:schemeClr val="tx1">
                    <a:lumMod val="65000"/>
                    <a:lumOff val="35000"/>
                  </a:schemeClr>
                </a:solidFill>
                <a:uFillTx/>
                <a:latin typeface="Ubuntu" pitchFamily="34"/>
                <a:cs typeface="Ubuntu-Light"/>
              </a:rPr>
              <a:t> </a:t>
            </a:r>
            <a:r>
              <a:rPr lang="en-GB" sz="3400" b="0" i="0" u="none" strike="noStrike" kern="0" cap="none" spc="0" baseline="0" dirty="0" err="1">
                <a:solidFill>
                  <a:schemeClr val="tx1">
                    <a:lumMod val="65000"/>
                    <a:lumOff val="35000"/>
                  </a:schemeClr>
                </a:solidFill>
                <a:uFillTx/>
                <a:latin typeface="Ubuntu" pitchFamily="34"/>
                <a:cs typeface="Ubuntu-Light"/>
              </a:rPr>
              <a:t>lefel</a:t>
            </a:r>
            <a:r>
              <a:rPr lang="en-GB" sz="3400" b="0" i="0" u="none" strike="noStrike" kern="0" cap="none" spc="0" baseline="0" dirty="0">
                <a:solidFill>
                  <a:schemeClr val="tx1">
                    <a:lumMod val="65000"/>
                    <a:lumOff val="35000"/>
                  </a:schemeClr>
                </a:solidFill>
                <a:uFillTx/>
                <a:latin typeface="Ubuntu" pitchFamily="34"/>
                <a:cs typeface="Ubuntu-Light"/>
              </a:rPr>
              <a:t> </a:t>
            </a:r>
            <a:r>
              <a:rPr lang="en-GB" sz="3400" b="0" i="0" u="none" strike="noStrike" kern="0" cap="none" spc="0" baseline="0" dirty="0" err="1">
                <a:solidFill>
                  <a:schemeClr val="tx1">
                    <a:lumMod val="65000"/>
                    <a:lumOff val="35000"/>
                  </a:schemeClr>
                </a:solidFill>
                <a:uFillTx/>
                <a:latin typeface="Ubuntu" pitchFamily="34"/>
                <a:cs typeface="Ubuntu-Light"/>
              </a:rPr>
              <a:t>unigol</a:t>
            </a:r>
            <a:endParaRPr lang="en-GB" sz="3400" b="0" i="0" u="none" strike="noStrike" kern="0" cap="none" spc="0" baseline="0" dirty="0">
              <a:solidFill>
                <a:schemeClr val="tx1">
                  <a:lumMod val="65000"/>
                  <a:lumOff val="35000"/>
                </a:schemeClr>
              </a:solidFill>
              <a:uFillTx/>
              <a:latin typeface="Ubuntu" pitchFamily="34"/>
              <a:cs typeface="Ubuntu-Light"/>
            </a:endParaRPr>
          </a:p>
          <a:p>
            <a:pPr marL="342900" marR="0" lvl="0" indent="-342900" algn="l" defTabSz="914400" rtl="0" fontAlgn="auto" hangingPunct="1">
              <a:spcBef>
                <a:spcPts val="1800"/>
              </a:spcBef>
              <a:spcAft>
                <a:spcPts val="0"/>
              </a:spcAft>
              <a:buSzPct val="100000"/>
              <a:buFont typeface="Arial" pitchFamily="34"/>
              <a:buChar char="•"/>
              <a:tabLst/>
              <a:defRPr sz="1800" b="0" i="0" u="none" strike="noStrike" kern="0" cap="none" spc="0" baseline="0">
                <a:solidFill>
                  <a:srgbClr val="000000"/>
                </a:solidFill>
                <a:uFillTx/>
              </a:defRPr>
            </a:pPr>
            <a:r>
              <a:rPr lang="en-GB" sz="3400" b="0" i="0" u="none" strike="noStrike" kern="0" cap="none" spc="0" baseline="0" dirty="0" err="1">
                <a:solidFill>
                  <a:schemeClr val="tx1">
                    <a:lumMod val="65000"/>
                    <a:lumOff val="35000"/>
                  </a:schemeClr>
                </a:solidFill>
                <a:uFillTx/>
                <a:latin typeface="Ubuntu" pitchFamily="34"/>
                <a:cs typeface="Ubuntu-Light"/>
              </a:rPr>
              <a:t>Cyd-destunol</a:t>
            </a:r>
            <a:r>
              <a:rPr lang="en-GB" sz="3400" b="0" i="0" u="none" strike="noStrike" kern="0" cap="none" spc="0" baseline="0" dirty="0">
                <a:solidFill>
                  <a:schemeClr val="tx1">
                    <a:lumMod val="65000"/>
                    <a:lumOff val="35000"/>
                  </a:schemeClr>
                </a:solidFill>
                <a:uFillTx/>
                <a:latin typeface="Ubuntu" pitchFamily="34"/>
                <a:cs typeface="Ubuntu-Light"/>
              </a:rPr>
              <a:t>, </a:t>
            </a:r>
            <a:r>
              <a:rPr lang="en-GB" sz="3400" b="0" i="0" u="none" strike="noStrike" kern="0" cap="none" spc="0" baseline="0" dirty="0" err="1">
                <a:solidFill>
                  <a:schemeClr val="tx1">
                    <a:lumMod val="65000"/>
                    <a:lumOff val="35000"/>
                  </a:schemeClr>
                </a:solidFill>
                <a:uFillTx/>
                <a:latin typeface="Ubuntu" pitchFamily="34"/>
                <a:cs typeface="Ubuntu-Light"/>
              </a:rPr>
              <a:t>hanesyddol</a:t>
            </a:r>
            <a:r>
              <a:rPr lang="en-GB" sz="3400" b="0" i="0" u="none" strike="noStrike" kern="0" cap="none" spc="0" baseline="0" dirty="0">
                <a:solidFill>
                  <a:schemeClr val="tx1">
                    <a:lumMod val="65000"/>
                    <a:lumOff val="35000"/>
                  </a:schemeClr>
                </a:solidFill>
                <a:uFillTx/>
                <a:latin typeface="Ubuntu" pitchFamily="34"/>
                <a:cs typeface="Ubuntu-Light"/>
              </a:rPr>
              <a:t>, </a:t>
            </a:r>
            <a:r>
              <a:rPr lang="en-GB" sz="3400" b="0" i="0" u="none" strike="noStrike" kern="0" cap="none" spc="0" baseline="0" dirty="0" err="1">
                <a:solidFill>
                  <a:schemeClr val="tx1">
                    <a:lumMod val="65000"/>
                    <a:lumOff val="35000"/>
                  </a:schemeClr>
                </a:solidFill>
                <a:uFillTx/>
                <a:latin typeface="Ubuntu" pitchFamily="34"/>
                <a:cs typeface="Ubuntu-Light"/>
              </a:rPr>
              <a:t>gwleidyddol</a:t>
            </a:r>
            <a:endParaRPr lang="en-GB" sz="3400" b="0" i="0" u="none" strike="noStrike" kern="0" cap="none" spc="0" baseline="0" dirty="0">
              <a:solidFill>
                <a:schemeClr val="tx1">
                  <a:lumMod val="65000"/>
                  <a:lumOff val="35000"/>
                </a:schemeClr>
              </a:solidFill>
              <a:uFillTx/>
              <a:latin typeface="Ubuntu" pitchFamily="34"/>
              <a:cs typeface="Ubuntu-Light"/>
            </a:endParaRPr>
          </a:p>
          <a:p>
            <a:pPr marL="342900" marR="0" lvl="0" indent="-342900" algn="l" defTabSz="914400" rtl="0" fontAlgn="auto" hangingPunct="1">
              <a:spcBef>
                <a:spcPts val="1800"/>
              </a:spcBef>
              <a:spcAft>
                <a:spcPts val="0"/>
              </a:spcAft>
              <a:buSzPct val="100000"/>
              <a:buFont typeface="Arial" pitchFamily="34"/>
              <a:buChar char="•"/>
              <a:tabLst/>
              <a:defRPr sz="1800" b="0" i="0" u="none" strike="noStrike" kern="0" cap="none" spc="0" baseline="0">
                <a:solidFill>
                  <a:srgbClr val="000000"/>
                </a:solidFill>
                <a:uFillTx/>
              </a:defRPr>
            </a:pPr>
            <a:r>
              <a:rPr lang="en-GB" sz="3400" b="0" i="0" u="none" strike="noStrike" kern="0" cap="none" spc="0" baseline="0" dirty="0">
                <a:solidFill>
                  <a:schemeClr val="tx1">
                    <a:lumMod val="65000"/>
                    <a:lumOff val="35000"/>
                  </a:schemeClr>
                </a:solidFill>
                <a:uFillTx/>
                <a:latin typeface="Ubuntu" pitchFamily="34"/>
                <a:cs typeface="Ubuntu-Light"/>
              </a:rPr>
              <a:t>Gall </a:t>
            </a:r>
            <a:r>
              <a:rPr lang="en-GB" sz="3400" b="0" i="0" u="none" strike="noStrike" kern="0" cap="none" spc="0" baseline="0" dirty="0" err="1">
                <a:solidFill>
                  <a:schemeClr val="tx1">
                    <a:lumMod val="65000"/>
                    <a:lumOff val="35000"/>
                  </a:schemeClr>
                </a:solidFill>
                <a:uFillTx/>
                <a:latin typeface="Ubuntu" pitchFamily="34"/>
                <a:cs typeface="Ubuntu-Light"/>
              </a:rPr>
              <a:t>addysg</a:t>
            </a:r>
            <a:r>
              <a:rPr lang="en-GB" sz="3400" b="0" i="0" u="none" strike="noStrike" kern="0" cap="none" spc="0" baseline="0" dirty="0">
                <a:solidFill>
                  <a:schemeClr val="tx1">
                    <a:lumMod val="65000"/>
                    <a:lumOff val="35000"/>
                  </a:schemeClr>
                </a:solidFill>
                <a:uFillTx/>
                <a:latin typeface="Ubuntu" pitchFamily="34"/>
                <a:cs typeface="Ubuntu-Light"/>
              </a:rPr>
              <a:t> </a:t>
            </a:r>
            <a:r>
              <a:rPr lang="en-GB" sz="3400" b="0" i="0" u="none" strike="noStrike" kern="0" cap="none" spc="0" baseline="0" dirty="0" err="1">
                <a:solidFill>
                  <a:schemeClr val="tx1">
                    <a:lumMod val="65000"/>
                    <a:lumOff val="35000"/>
                  </a:schemeClr>
                </a:solidFill>
                <a:uFillTx/>
                <a:latin typeface="Ubuntu" pitchFamily="34"/>
                <a:cs typeface="Ubuntu-Light"/>
              </a:rPr>
              <a:t>barhau</a:t>
            </a:r>
            <a:r>
              <a:rPr lang="en-GB" sz="3400" b="0" i="0" u="none" strike="noStrike" kern="0" cap="none" spc="0" baseline="0" dirty="0">
                <a:solidFill>
                  <a:schemeClr val="tx1">
                    <a:lumMod val="65000"/>
                    <a:lumOff val="35000"/>
                  </a:schemeClr>
                </a:solidFill>
                <a:uFillTx/>
                <a:latin typeface="Ubuntu" pitchFamily="34"/>
                <a:cs typeface="Ubuntu-Light"/>
              </a:rPr>
              <a:t> </a:t>
            </a:r>
            <a:r>
              <a:rPr lang="en-GB" sz="3400" b="0" i="0" u="none" strike="noStrike" kern="0" cap="none" spc="0" baseline="0" dirty="0" err="1">
                <a:solidFill>
                  <a:schemeClr val="tx1">
                    <a:lumMod val="65000"/>
                    <a:lumOff val="35000"/>
                  </a:schemeClr>
                </a:solidFill>
                <a:uFillTx/>
                <a:latin typeface="Ubuntu" pitchFamily="34"/>
                <a:cs typeface="Ubuntu-Light"/>
              </a:rPr>
              <a:t>cylchoedd</a:t>
            </a:r>
            <a:r>
              <a:rPr lang="en-GB" sz="3400" b="0" i="0" u="none" strike="noStrike" kern="0" cap="none" spc="0" baseline="0" dirty="0">
                <a:solidFill>
                  <a:schemeClr val="tx1">
                    <a:lumMod val="65000"/>
                    <a:lumOff val="35000"/>
                  </a:schemeClr>
                </a:solidFill>
                <a:uFillTx/>
                <a:latin typeface="Ubuntu" pitchFamily="34"/>
                <a:cs typeface="Ubuntu-Light"/>
              </a:rPr>
              <a:t> </a:t>
            </a:r>
            <a:r>
              <a:rPr lang="en-GB" sz="3400" b="0" i="0" u="none" strike="noStrike" kern="0" cap="none" spc="0" baseline="0" dirty="0" err="1">
                <a:solidFill>
                  <a:schemeClr val="tx1">
                    <a:lumMod val="65000"/>
                    <a:lumOff val="35000"/>
                  </a:schemeClr>
                </a:solidFill>
                <a:uFillTx/>
                <a:latin typeface="Ubuntu" pitchFamily="34"/>
                <a:cs typeface="Ubuntu-Light"/>
              </a:rPr>
              <a:t>anfantais</a:t>
            </a:r>
            <a:r>
              <a:rPr lang="en-GB" sz="3400" b="0" i="0" u="none" strike="noStrike" kern="0" cap="none" spc="0" baseline="0" dirty="0">
                <a:solidFill>
                  <a:schemeClr val="tx1">
                    <a:lumMod val="65000"/>
                    <a:lumOff val="35000"/>
                  </a:schemeClr>
                </a:solidFill>
                <a:uFillTx/>
                <a:latin typeface="Ubuntu" pitchFamily="34"/>
                <a:cs typeface="Ubuntu-Light"/>
              </a:rPr>
              <a:t> o un </a:t>
            </a:r>
            <a:r>
              <a:rPr lang="en-GB" sz="3400" b="0" i="0" u="none" strike="noStrike" kern="0" cap="none" spc="0" baseline="0" dirty="0" err="1">
                <a:solidFill>
                  <a:schemeClr val="tx1">
                    <a:lumMod val="65000"/>
                    <a:lumOff val="35000"/>
                  </a:schemeClr>
                </a:solidFill>
                <a:uFillTx/>
                <a:latin typeface="Ubuntu" pitchFamily="34"/>
                <a:cs typeface="Ubuntu-Light"/>
              </a:rPr>
              <a:t>genhedlaeth</a:t>
            </a:r>
            <a:r>
              <a:rPr lang="en-GB" sz="3400" b="0" i="0" u="none" strike="noStrike" kern="0" cap="none" spc="0" baseline="0" dirty="0">
                <a:solidFill>
                  <a:schemeClr val="tx1">
                    <a:lumMod val="65000"/>
                    <a:lumOff val="35000"/>
                  </a:schemeClr>
                </a:solidFill>
                <a:uFillTx/>
                <a:latin typeface="Ubuntu" pitchFamily="34"/>
                <a:cs typeface="Ubuntu-Light"/>
              </a:rPr>
              <a:t> </a:t>
            </a:r>
            <a:r>
              <a:rPr lang="en-GB" sz="3400" b="0" i="0" u="none" strike="noStrike" kern="0" cap="none" spc="0" baseline="0" dirty="0" err="1">
                <a:solidFill>
                  <a:schemeClr val="tx1">
                    <a:lumMod val="65000"/>
                    <a:lumOff val="35000"/>
                  </a:schemeClr>
                </a:solidFill>
                <a:uFillTx/>
                <a:latin typeface="Ubuntu" pitchFamily="34"/>
                <a:cs typeface="Ubuntu-Light"/>
              </a:rPr>
              <a:t>i’r</a:t>
            </a:r>
            <a:r>
              <a:rPr lang="en-GB" sz="3400" b="0" i="0" u="none" strike="noStrike" kern="0" cap="none" spc="0" baseline="0" dirty="0">
                <a:solidFill>
                  <a:schemeClr val="tx1">
                    <a:lumMod val="65000"/>
                    <a:lumOff val="35000"/>
                  </a:schemeClr>
                </a:solidFill>
                <a:uFillTx/>
                <a:latin typeface="Ubuntu" pitchFamily="34"/>
                <a:cs typeface="Ubuntu-Light"/>
              </a:rPr>
              <a:t> </a:t>
            </a:r>
            <a:r>
              <a:rPr lang="en-GB" sz="3400" b="0" i="0" u="none" strike="noStrike" kern="0" cap="none" spc="0" baseline="0" dirty="0" err="1">
                <a:solidFill>
                  <a:schemeClr val="tx1">
                    <a:lumMod val="65000"/>
                    <a:lumOff val="35000"/>
                  </a:schemeClr>
                </a:solidFill>
                <a:uFillTx/>
                <a:latin typeface="Ubuntu" pitchFamily="34"/>
                <a:cs typeface="Ubuntu-Light"/>
              </a:rPr>
              <a:t>llall</a:t>
            </a:r>
            <a:r>
              <a:rPr lang="en-GB" sz="3400" b="0" i="0" u="none" strike="noStrike" kern="0" cap="none" spc="0" baseline="0" dirty="0">
                <a:solidFill>
                  <a:schemeClr val="tx1">
                    <a:lumMod val="65000"/>
                    <a:lumOff val="35000"/>
                  </a:schemeClr>
                </a:solidFill>
                <a:uFillTx/>
                <a:latin typeface="Ubuntu" pitchFamily="34"/>
                <a:cs typeface="Ubuntu-Light"/>
              </a:rPr>
              <a:t> ac </a:t>
            </a:r>
            <a:r>
              <a:rPr lang="en-GB" sz="3400" b="0" i="0" u="none" strike="noStrike" kern="0" cap="none" spc="0" baseline="0" dirty="0" err="1">
                <a:solidFill>
                  <a:schemeClr val="tx1">
                    <a:lumMod val="65000"/>
                    <a:lumOff val="35000"/>
                  </a:schemeClr>
                </a:solidFill>
                <a:uFillTx/>
                <a:latin typeface="Ubuntu" pitchFamily="34"/>
                <a:cs typeface="Ubuntu-Light"/>
              </a:rPr>
              <a:t>economaidd-gymdeithasol</a:t>
            </a:r>
            <a:endParaRPr lang="en-GB" sz="3400" b="0" i="0" u="none" strike="noStrike" kern="0" cap="none" spc="0" baseline="0" dirty="0">
              <a:solidFill>
                <a:schemeClr val="tx1">
                  <a:lumMod val="65000"/>
                  <a:lumOff val="35000"/>
                </a:schemeClr>
              </a:solidFill>
              <a:uFillTx/>
              <a:latin typeface="Ubuntu" pitchFamily="34"/>
              <a:cs typeface="Ubuntu-Light"/>
            </a:endParaRPr>
          </a:p>
          <a:p>
            <a:pPr marL="342900" marR="0" lvl="0" indent="-342900" algn="l" defTabSz="914400" rtl="0" fontAlgn="auto" hangingPunct="1">
              <a:spcBef>
                <a:spcPts val="1800"/>
              </a:spcBef>
              <a:spcAft>
                <a:spcPts val="0"/>
              </a:spcAft>
              <a:buSzPct val="100000"/>
              <a:buFont typeface="Arial" pitchFamily="34"/>
              <a:buChar char="•"/>
              <a:tabLst/>
              <a:defRPr sz="1800" b="0" i="0" u="none" strike="noStrike" kern="0" cap="none" spc="0" baseline="0">
                <a:solidFill>
                  <a:srgbClr val="000000"/>
                </a:solidFill>
                <a:uFillTx/>
              </a:defRPr>
            </a:pPr>
            <a:r>
              <a:rPr lang="en-GB" sz="3400" b="0" i="0" u="none" strike="noStrike" kern="0" cap="none" spc="0" baseline="0" dirty="0" err="1">
                <a:solidFill>
                  <a:schemeClr val="tx1">
                    <a:lumMod val="65000"/>
                    <a:lumOff val="35000"/>
                  </a:schemeClr>
                </a:solidFill>
                <a:uFillTx/>
                <a:latin typeface="Ubuntu" pitchFamily="34"/>
                <a:cs typeface="Ubuntu-Light"/>
              </a:rPr>
              <a:t>Gwahaniaethau</a:t>
            </a:r>
            <a:r>
              <a:rPr lang="en-GB" sz="3400" b="0" i="0" u="none" strike="noStrike" kern="0" cap="none" spc="0" baseline="0" dirty="0">
                <a:solidFill>
                  <a:schemeClr val="tx1">
                    <a:lumMod val="65000"/>
                    <a:lumOff val="35000"/>
                  </a:schemeClr>
                </a:solidFill>
                <a:uFillTx/>
                <a:latin typeface="Ubuntu" pitchFamily="34"/>
                <a:cs typeface="Ubuntu-Light"/>
              </a:rPr>
              <a:t> </a:t>
            </a:r>
            <a:r>
              <a:rPr lang="en-GB" sz="3400" b="0" i="0" u="none" strike="noStrike" kern="0" cap="none" spc="0" baseline="0" dirty="0" err="1">
                <a:solidFill>
                  <a:schemeClr val="tx1">
                    <a:lumMod val="65000"/>
                    <a:lumOff val="35000"/>
                  </a:schemeClr>
                </a:solidFill>
                <a:uFillTx/>
                <a:latin typeface="Ubuntu" pitchFamily="34"/>
                <a:cs typeface="Ubuntu-Light"/>
              </a:rPr>
              <a:t>ethnigrwydd</a:t>
            </a:r>
            <a:r>
              <a:rPr lang="en-GB" sz="3400" b="0" i="0" u="none" strike="noStrike" kern="0" cap="none" spc="0" baseline="0" dirty="0">
                <a:solidFill>
                  <a:schemeClr val="tx1">
                    <a:lumMod val="65000"/>
                    <a:lumOff val="35000"/>
                  </a:schemeClr>
                </a:solidFill>
                <a:uFillTx/>
                <a:latin typeface="Ubuntu" pitchFamily="34"/>
                <a:cs typeface="Ubuntu-Light"/>
              </a:rPr>
              <a:t> a </a:t>
            </a:r>
            <a:r>
              <a:rPr lang="en-GB" sz="3400" b="0" i="0" u="none" strike="noStrike" kern="0" cap="none" spc="0" baseline="0" dirty="0" err="1">
                <a:solidFill>
                  <a:schemeClr val="tx1">
                    <a:lumMod val="65000"/>
                    <a:lumOff val="35000"/>
                  </a:schemeClr>
                </a:solidFill>
                <a:uFillTx/>
                <a:latin typeface="Ubuntu" pitchFamily="34"/>
                <a:cs typeface="Ubuntu-Light"/>
              </a:rPr>
              <a:t>rhyw</a:t>
            </a:r>
            <a:r>
              <a:rPr lang="en-GB" sz="3400" b="0" i="0" u="none" strike="noStrike" kern="0" cap="none" spc="0" baseline="0" dirty="0">
                <a:solidFill>
                  <a:schemeClr val="tx1">
                    <a:lumMod val="65000"/>
                    <a:lumOff val="35000"/>
                  </a:schemeClr>
                </a:solidFill>
                <a:uFillTx/>
                <a:latin typeface="Ubuntu" pitchFamily="34"/>
                <a:cs typeface="Ubuntu-Light"/>
              </a:rPr>
              <a:t> o ran </a:t>
            </a:r>
            <a:r>
              <a:rPr lang="en-GB" sz="3400" b="0" i="0" u="none" strike="noStrike" kern="0" cap="none" spc="0" baseline="0" dirty="0" err="1">
                <a:solidFill>
                  <a:schemeClr val="tx1">
                    <a:lumMod val="65000"/>
                    <a:lumOff val="35000"/>
                  </a:schemeClr>
                </a:solidFill>
                <a:uFillTx/>
                <a:latin typeface="Ubuntu" pitchFamily="34"/>
                <a:cs typeface="Ubuntu-Light"/>
              </a:rPr>
              <a:t>effaith</a:t>
            </a:r>
            <a:r>
              <a:rPr lang="en-GB" sz="3400" b="0" i="0" u="none" strike="noStrike" kern="0" cap="none" spc="0" baseline="0" dirty="0">
                <a:solidFill>
                  <a:schemeClr val="tx1">
                    <a:lumMod val="65000"/>
                    <a:lumOff val="35000"/>
                  </a:schemeClr>
                </a:solidFill>
                <a:uFillTx/>
                <a:latin typeface="Ubuntu" pitchFamily="34"/>
                <a:cs typeface="Ubuntu-Light"/>
              </a:rPr>
              <a:t> </a:t>
            </a:r>
            <a:r>
              <a:rPr lang="en-GB" sz="3400" b="0" i="0" u="none" strike="noStrike" kern="0" cap="none" spc="0" baseline="0" dirty="0" err="1">
                <a:solidFill>
                  <a:schemeClr val="tx1">
                    <a:lumMod val="65000"/>
                    <a:lumOff val="35000"/>
                  </a:schemeClr>
                </a:solidFill>
                <a:uFillTx/>
                <a:latin typeface="Ubuntu" pitchFamily="34"/>
                <a:cs typeface="Ubuntu-Light"/>
              </a:rPr>
              <a:t>addysg</a:t>
            </a:r>
            <a:r>
              <a:rPr lang="en-GB" sz="3400" b="0" i="0" u="none" strike="noStrike" kern="0" cap="none" spc="0" baseline="0" dirty="0">
                <a:solidFill>
                  <a:schemeClr val="tx1">
                    <a:lumMod val="65000"/>
                    <a:lumOff val="35000"/>
                  </a:schemeClr>
                </a:solidFill>
                <a:uFillTx/>
                <a:latin typeface="Ubuntu" pitchFamily="34"/>
                <a:cs typeface="Ubuntu-Light"/>
              </a:rPr>
              <a:t> </a:t>
            </a:r>
            <a:r>
              <a:rPr lang="en-GB" sz="3400" b="0" i="0" u="none" strike="noStrike" kern="0" cap="none" spc="0" baseline="0" dirty="0" err="1">
                <a:solidFill>
                  <a:schemeClr val="tx1">
                    <a:lumMod val="65000"/>
                    <a:lumOff val="35000"/>
                  </a:schemeClr>
                </a:solidFill>
                <a:uFillTx/>
                <a:latin typeface="Ubuntu" pitchFamily="34"/>
                <a:cs typeface="Ubuntu-Light"/>
              </a:rPr>
              <a:t>ar</a:t>
            </a:r>
            <a:r>
              <a:rPr lang="en-GB" sz="3400" b="0" i="0" u="none" strike="noStrike" kern="0" cap="none" spc="0" baseline="0" dirty="0">
                <a:solidFill>
                  <a:schemeClr val="tx1">
                    <a:lumMod val="65000"/>
                    <a:lumOff val="35000"/>
                  </a:schemeClr>
                </a:solidFill>
                <a:uFillTx/>
                <a:latin typeface="Ubuntu" pitchFamily="34"/>
                <a:cs typeface="Ubuntu-Light"/>
              </a:rPr>
              <a:t> </a:t>
            </a:r>
            <a:r>
              <a:rPr lang="en-GB" sz="3400" b="0" i="0" u="none" strike="noStrike" kern="0" cap="none" spc="0" baseline="0" dirty="0" err="1">
                <a:solidFill>
                  <a:schemeClr val="tx1">
                    <a:lumMod val="65000"/>
                    <a:lumOff val="35000"/>
                  </a:schemeClr>
                </a:solidFill>
                <a:uFillTx/>
                <a:latin typeface="Ubuntu" pitchFamily="34"/>
                <a:cs typeface="Ubuntu-Light"/>
              </a:rPr>
              <a:t>ganlyniadau</a:t>
            </a:r>
            <a:r>
              <a:rPr lang="en-GB" sz="3400" b="0" i="0" u="none" strike="noStrike" kern="0" cap="none" spc="0" baseline="0" dirty="0">
                <a:solidFill>
                  <a:schemeClr val="tx1">
                    <a:lumMod val="65000"/>
                    <a:lumOff val="35000"/>
                  </a:schemeClr>
                </a:solidFill>
                <a:uFillTx/>
                <a:latin typeface="Ubuntu" pitchFamily="34"/>
                <a:cs typeface="Ubuntu-Light"/>
              </a:rPr>
              <a:t> iechyd</a:t>
            </a:r>
          </a:p>
        </p:txBody>
      </p:sp>
      <p:sp>
        <p:nvSpPr>
          <p:cNvPr id="3" name="Content Placeholder 3">
            <a:extLst>
              <a:ext uri="{FF2B5EF4-FFF2-40B4-BE49-F238E27FC236}">
                <a16:creationId xmlns:a16="http://schemas.microsoft.com/office/drawing/2014/main" id="{486D5103-F587-BD10-1DC5-5586AE039390}"/>
              </a:ext>
            </a:extLst>
          </p:cNvPr>
          <p:cNvSpPr txBox="1"/>
          <p:nvPr/>
        </p:nvSpPr>
        <p:spPr>
          <a:xfrm>
            <a:off x="12317672" y="3228801"/>
            <a:ext cx="6600949" cy="6186309"/>
          </a:xfrm>
          <a:prstGeom prst="rect">
            <a:avLst/>
          </a:prstGeom>
          <a:noFill/>
          <a:ln cap="flat">
            <a:noFill/>
          </a:ln>
        </p:spPr>
        <p:txBody>
          <a:bodyPr vert="horz" wrap="square" lIns="0" tIns="0" rIns="0" bIns="0" anchor="t" anchorCtr="0" compatLnSpc="1">
            <a:spAutoFit/>
          </a:bodyPr>
          <a:lstStyle/>
          <a:p>
            <a:pPr marL="342900" marR="0" lvl="0" indent="-342900" algn="l" defTabSz="914400" rtl="0" fontAlgn="auto" hangingPunct="1">
              <a:spcBef>
                <a:spcPts val="1800"/>
              </a:spcBef>
              <a:spcAft>
                <a:spcPts val="0"/>
              </a:spcAft>
              <a:buSzPct val="100000"/>
              <a:buFont typeface="Arial" pitchFamily="34"/>
              <a:buChar char="•"/>
              <a:tabLst/>
              <a:defRPr sz="1800" b="0" i="0" u="none" strike="noStrike" kern="0" cap="none" spc="0" baseline="0">
                <a:solidFill>
                  <a:srgbClr val="000000"/>
                </a:solidFill>
                <a:uFillTx/>
              </a:defRPr>
            </a:pPr>
            <a:r>
              <a:rPr lang="en-GB" sz="3400" b="0" i="0" u="none" strike="noStrike" kern="0" cap="none" spc="0" baseline="0" dirty="0">
                <a:solidFill>
                  <a:srgbClr val="325083"/>
                </a:solidFill>
                <a:uFillTx/>
                <a:latin typeface="Ubuntu" pitchFamily="34"/>
                <a:ea typeface="Verdana"/>
                <a:cs typeface="Verdana"/>
              </a:rPr>
              <a:t>Less focus on individual-level factors</a:t>
            </a:r>
          </a:p>
          <a:p>
            <a:pPr marL="342900" marR="0" lvl="0" indent="-342900" algn="l" defTabSz="914400" rtl="0" fontAlgn="auto" hangingPunct="1">
              <a:spcBef>
                <a:spcPts val="1800"/>
              </a:spcBef>
              <a:spcAft>
                <a:spcPts val="0"/>
              </a:spcAft>
              <a:buSzPct val="100000"/>
              <a:buFont typeface="Arial" pitchFamily="34"/>
              <a:buChar char="•"/>
              <a:tabLst/>
              <a:defRPr sz="1800" b="0" i="0" u="none" strike="noStrike" kern="0" cap="none" spc="0" baseline="0">
                <a:solidFill>
                  <a:srgbClr val="000000"/>
                </a:solidFill>
                <a:uFillTx/>
              </a:defRPr>
            </a:pPr>
            <a:r>
              <a:rPr lang="en-GB" sz="3400" b="0" i="0" u="none" strike="noStrike" kern="0" cap="none" spc="0" baseline="0" dirty="0">
                <a:solidFill>
                  <a:srgbClr val="325083"/>
                </a:solidFill>
                <a:uFillTx/>
                <a:latin typeface="Ubuntu" pitchFamily="34"/>
                <a:ea typeface="Verdana"/>
                <a:cs typeface="Verdana"/>
              </a:rPr>
              <a:t>Contextual, historical, political</a:t>
            </a:r>
          </a:p>
          <a:p>
            <a:pPr marL="342900" marR="0" lvl="0" indent="-342900" algn="l" defTabSz="914400" rtl="0" fontAlgn="auto" hangingPunct="1">
              <a:spcBef>
                <a:spcPts val="1800"/>
              </a:spcBef>
              <a:spcAft>
                <a:spcPts val="0"/>
              </a:spcAft>
              <a:buSzPct val="100000"/>
              <a:buFont typeface="Arial" pitchFamily="34"/>
              <a:buChar char="•"/>
              <a:tabLst/>
              <a:defRPr sz="1800" b="0" i="0" u="none" strike="noStrike" kern="0" cap="none" spc="0" baseline="0">
                <a:solidFill>
                  <a:srgbClr val="000000"/>
                </a:solidFill>
                <a:uFillTx/>
              </a:defRPr>
            </a:pPr>
            <a:r>
              <a:rPr lang="en-GB" sz="3400" b="0" i="0" u="none" strike="noStrike" kern="0" cap="none" spc="0" baseline="0" dirty="0">
                <a:solidFill>
                  <a:srgbClr val="325083"/>
                </a:solidFill>
                <a:uFillTx/>
                <a:latin typeface="Ubuntu" pitchFamily="34"/>
                <a:ea typeface="Verdana"/>
                <a:cs typeface="Verdana"/>
              </a:rPr>
              <a:t>Education can perpetuate cycles of intergenerational and socioeconomic disadvantage</a:t>
            </a:r>
          </a:p>
          <a:p>
            <a:pPr marL="342900" marR="0" lvl="0" indent="-342900" algn="l" defTabSz="914400" rtl="0" fontAlgn="auto" hangingPunct="1">
              <a:spcBef>
                <a:spcPts val="1800"/>
              </a:spcBef>
              <a:spcAft>
                <a:spcPts val="0"/>
              </a:spcAft>
              <a:buSzPct val="100000"/>
              <a:buFont typeface="Arial" pitchFamily="34"/>
              <a:buChar char="•"/>
              <a:tabLst/>
              <a:defRPr sz="1800" b="0" i="0" u="none" strike="noStrike" kern="0" cap="none" spc="0" baseline="0">
                <a:solidFill>
                  <a:srgbClr val="000000"/>
                </a:solidFill>
                <a:uFillTx/>
              </a:defRPr>
            </a:pPr>
            <a:r>
              <a:rPr lang="en-GB" sz="3400" b="0" i="0" u="none" strike="noStrike" kern="0" cap="none" spc="0" baseline="0" dirty="0">
                <a:solidFill>
                  <a:srgbClr val="325083"/>
                </a:solidFill>
                <a:uFillTx/>
                <a:latin typeface="Ubuntu" pitchFamily="34"/>
                <a:ea typeface="Verdana"/>
                <a:cs typeface="Verdana"/>
              </a:rPr>
              <a:t>Ethnicity and gender differences in the effect of education on health outcomes</a:t>
            </a:r>
          </a:p>
          <a:p>
            <a:pPr marL="0" marR="0" lvl="0" indent="0" algn="l" defTabSz="914400" rtl="0" fontAlgn="auto" hangingPunct="1">
              <a:lnSpc>
                <a:spcPct val="150000"/>
              </a:lnSpc>
              <a:spcBef>
                <a:spcPts val="0"/>
              </a:spcBef>
              <a:spcAft>
                <a:spcPts val="0"/>
              </a:spcAft>
              <a:buNone/>
              <a:tabLst/>
              <a:defRPr sz="1800" b="0" i="0" u="none" strike="noStrike" kern="0" cap="none" spc="0" baseline="0">
                <a:solidFill>
                  <a:srgbClr val="000000"/>
                </a:solidFill>
                <a:uFillTx/>
              </a:defRPr>
            </a:pPr>
            <a:endParaRPr lang="en-GB" sz="3400" b="0" i="0" u="none" strike="noStrike" kern="0" cap="none" spc="0" baseline="0" dirty="0">
              <a:solidFill>
                <a:srgbClr val="325083"/>
              </a:solidFill>
              <a:uFillTx/>
              <a:latin typeface="Ubuntu" pitchFamily="34"/>
              <a:cs typeface="Ubuntu-Light"/>
            </a:endParaRPr>
          </a:p>
        </p:txBody>
      </p:sp>
      <p:sp>
        <p:nvSpPr>
          <p:cNvPr id="4" name="Text Placeholder 4">
            <a:extLst>
              <a:ext uri="{FF2B5EF4-FFF2-40B4-BE49-F238E27FC236}">
                <a16:creationId xmlns:a16="http://schemas.microsoft.com/office/drawing/2014/main" id="{4E0604BA-8A17-1A0A-2DCC-2A6C1411F5AE}"/>
              </a:ext>
            </a:extLst>
          </p:cNvPr>
          <p:cNvSpPr txBox="1"/>
          <p:nvPr/>
        </p:nvSpPr>
        <p:spPr>
          <a:xfrm>
            <a:off x="4310966" y="2077513"/>
            <a:ext cx="10760073" cy="393704"/>
          </a:xfrm>
          <a:prstGeom prst="rect">
            <a:avLst/>
          </a:prstGeom>
          <a:noFill/>
          <a:ln cap="flat">
            <a:noFill/>
          </a:ln>
        </p:spPr>
        <p:txBody>
          <a:bodyPr vert="horz" wrap="square" lIns="91440" tIns="45720" rIns="91440" bIns="45720" anchor="b"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4000" b="1" i="0" u="none" strike="noStrike" kern="0" cap="none" spc="0" baseline="0" dirty="0">
                <a:solidFill>
                  <a:srgbClr val="595959"/>
                </a:solidFill>
                <a:uFillTx/>
                <a:latin typeface="Ubuntu"/>
              </a:rPr>
              <a:t> </a:t>
            </a:r>
            <a:r>
              <a:rPr lang="en-GB" sz="4000" b="1" i="0" u="none" strike="noStrike" kern="0" cap="none" spc="0" baseline="0" dirty="0" err="1">
                <a:solidFill>
                  <a:srgbClr val="595959"/>
                </a:solidFill>
                <a:uFillTx/>
                <a:latin typeface="Ubuntu"/>
              </a:rPr>
              <a:t>Pwyntiau</a:t>
            </a:r>
            <a:r>
              <a:rPr lang="en-GB" sz="4000" b="1" i="0" u="none" strike="noStrike" kern="0" cap="none" spc="0" baseline="0" dirty="0">
                <a:solidFill>
                  <a:srgbClr val="595959"/>
                </a:solidFill>
                <a:uFillTx/>
                <a:latin typeface="Ubuntu"/>
              </a:rPr>
              <a:t> </a:t>
            </a:r>
            <a:r>
              <a:rPr lang="en-GB" sz="4000" b="1" i="0" u="none" strike="noStrike" kern="0" cap="none" spc="0" baseline="0" dirty="0" err="1">
                <a:solidFill>
                  <a:srgbClr val="595959"/>
                </a:solidFill>
                <a:uFillTx/>
                <a:latin typeface="Ubuntu"/>
              </a:rPr>
              <a:t>i’w</a:t>
            </a:r>
            <a:r>
              <a:rPr lang="en-GB" sz="4000" b="1" i="0" u="none" strike="noStrike" kern="0" cap="none" spc="0" baseline="0" dirty="0">
                <a:solidFill>
                  <a:srgbClr val="595959"/>
                </a:solidFill>
                <a:uFillTx/>
                <a:latin typeface="Ubuntu"/>
              </a:rPr>
              <a:t> </a:t>
            </a:r>
            <a:r>
              <a:rPr lang="en-GB" sz="4000" b="1" i="0" u="none" strike="noStrike" kern="0" cap="none" spc="0" baseline="0" dirty="0" err="1">
                <a:solidFill>
                  <a:srgbClr val="595959"/>
                </a:solidFill>
                <a:uFillTx/>
                <a:latin typeface="Ubuntu"/>
              </a:rPr>
              <a:t>hystyried</a:t>
            </a:r>
            <a:endParaRPr lang="en-GB" sz="4000" b="1" i="0" u="none" strike="noStrike" kern="0" cap="none" spc="0" baseline="0" dirty="0">
              <a:solidFill>
                <a:srgbClr val="767171"/>
              </a:solidFill>
              <a:uFillTx/>
              <a:latin typeface="Ubuntu"/>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4000" b="1" i="0" u="none" strike="noStrike" kern="0" cap="none" spc="0" baseline="0" dirty="0">
                <a:solidFill>
                  <a:srgbClr val="325083"/>
                </a:solidFill>
                <a:uFillTx/>
                <a:latin typeface="Ubuntu"/>
              </a:rPr>
              <a:t>Points for consideration</a:t>
            </a:r>
          </a:p>
        </p:txBody>
      </p:sp>
      <p:sp>
        <p:nvSpPr>
          <p:cNvPr id="5" name="object 4">
            <a:extLst>
              <a:ext uri="{FF2B5EF4-FFF2-40B4-BE49-F238E27FC236}">
                <a16:creationId xmlns:a16="http://schemas.microsoft.com/office/drawing/2014/main" id="{5802943D-0E9B-9F5E-9504-63AF9632FBBA}"/>
              </a:ext>
            </a:extLst>
          </p:cNvPr>
          <p:cNvSpPr txBox="1"/>
          <p:nvPr/>
        </p:nvSpPr>
        <p:spPr>
          <a:xfrm>
            <a:off x="510847" y="10390162"/>
            <a:ext cx="1418591" cy="189866"/>
          </a:xfrm>
          <a:prstGeom prst="rect">
            <a:avLst/>
          </a:prstGeom>
          <a:noFill/>
          <a:ln cap="flat">
            <a:noFill/>
          </a:ln>
        </p:spPr>
        <p:txBody>
          <a:bodyPr vert="horz" wrap="square" lIns="0" tIns="3172" rIns="0" bIns="0" anchor="t" anchorCtr="0" compatLnSpc="1">
            <a:spAutoFit/>
          </a:bodyPr>
          <a:lstStyle/>
          <a:p>
            <a:pPr marL="12701" marR="0" lvl="0" indent="0" algn="l" defTabSz="914400" rtl="0" fontAlgn="auto" hangingPunct="1">
              <a:lnSpc>
                <a:spcPct val="100000"/>
              </a:lnSpc>
              <a:spcBef>
                <a:spcPts val="25"/>
              </a:spcBef>
              <a:spcAft>
                <a:spcPts val="0"/>
              </a:spcAft>
              <a:buNone/>
              <a:tabLst/>
              <a:defRPr sz="1800" b="0" i="0" u="none" strike="noStrike" kern="0" cap="none" spc="0" baseline="0">
                <a:solidFill>
                  <a:srgbClr val="000000"/>
                </a:solidFill>
                <a:uFillTx/>
              </a:defRPr>
            </a:pPr>
            <a:r>
              <a:rPr lang="en-GB" sz="1150" b="1" i="0" u="none" strike="noStrike" kern="0" cap="none" spc="0" baseline="0">
                <a:solidFill>
                  <a:srgbClr val="315083"/>
                </a:solidFill>
                <a:uFillTx/>
                <a:latin typeface="Ubuntu"/>
                <a:cs typeface="Ubuntu"/>
              </a:rPr>
              <a:t>Public</a:t>
            </a:r>
            <a:r>
              <a:rPr lang="en-GB" sz="1150" b="1" i="0" u="none" strike="noStrike" kern="0" cap="none" spc="-10" baseline="0">
                <a:solidFill>
                  <a:srgbClr val="315083"/>
                </a:solidFill>
                <a:uFillTx/>
                <a:latin typeface="Ubuntu"/>
                <a:cs typeface="Ubuntu"/>
              </a:rPr>
              <a:t> </a:t>
            </a:r>
            <a:r>
              <a:rPr lang="en-GB" sz="1150" b="1" i="0" u="none" strike="noStrike" kern="0" cap="none" spc="0" baseline="0">
                <a:solidFill>
                  <a:srgbClr val="315083"/>
                </a:solidFill>
                <a:uFillTx/>
                <a:latin typeface="Ubuntu"/>
                <a:cs typeface="Ubuntu"/>
              </a:rPr>
              <a:t>Health </a:t>
            </a:r>
            <a:r>
              <a:rPr lang="en-GB" sz="1150" b="1" i="0" u="none" strike="noStrike" kern="0" cap="none" spc="-10" baseline="0">
                <a:solidFill>
                  <a:srgbClr val="315083"/>
                </a:solidFill>
                <a:uFillTx/>
                <a:latin typeface="Ubuntu"/>
                <a:cs typeface="Ubuntu"/>
              </a:rPr>
              <a:t>Wales</a:t>
            </a:r>
            <a:endParaRPr lang="en-GB" sz="1150" b="0" i="0" u="none" strike="noStrike" kern="0" cap="none" spc="0" baseline="0">
              <a:solidFill>
                <a:srgbClr val="000000"/>
              </a:solidFill>
              <a:uFillTx/>
              <a:latin typeface="Ubuntu"/>
              <a:cs typeface="Ubuntu"/>
            </a:endParaRPr>
          </a:p>
        </p:txBody>
      </p:sp>
      <p:pic>
        <p:nvPicPr>
          <p:cNvPr id="6" name="Picture 5">
            <a:extLst>
              <a:ext uri="{FF2B5EF4-FFF2-40B4-BE49-F238E27FC236}">
                <a16:creationId xmlns:a16="http://schemas.microsoft.com/office/drawing/2014/main" id="{EA499D47-2A6E-D2AA-30DD-103F44D29E3A}"/>
              </a:ext>
            </a:extLst>
          </p:cNvPr>
          <p:cNvPicPr>
            <a:picLocks noChangeAspect="1"/>
          </p:cNvPicPr>
          <p:nvPr/>
        </p:nvPicPr>
        <p:blipFill>
          <a:blip r:embed="rId3"/>
          <a:stretch>
            <a:fillRect/>
          </a:stretch>
        </p:blipFill>
        <p:spPr>
          <a:xfrm>
            <a:off x="8649068" y="4793325"/>
            <a:ext cx="2805964" cy="2795649"/>
          </a:xfrm>
          <a:prstGeom prst="rect">
            <a:avLst/>
          </a:prstGeom>
          <a:noFill/>
          <a:ln cap="flat">
            <a:noFill/>
          </a:ln>
        </p:spPr>
      </p:pic>
      <p:sp>
        <p:nvSpPr>
          <p:cNvPr id="7" name="object 9">
            <a:extLst>
              <a:ext uri="{FF2B5EF4-FFF2-40B4-BE49-F238E27FC236}">
                <a16:creationId xmlns:a16="http://schemas.microsoft.com/office/drawing/2014/main" id="{AED9BBF1-7E1F-2932-27BD-7A9548E64C08}"/>
              </a:ext>
            </a:extLst>
          </p:cNvPr>
          <p:cNvSpPr txBox="1"/>
          <p:nvPr/>
        </p:nvSpPr>
        <p:spPr>
          <a:xfrm>
            <a:off x="19459190" y="10390162"/>
            <a:ext cx="172721" cy="189866"/>
          </a:xfrm>
          <a:prstGeom prst="rect">
            <a:avLst/>
          </a:prstGeom>
          <a:noFill/>
          <a:ln cap="flat">
            <a:noFill/>
          </a:ln>
        </p:spPr>
        <p:txBody>
          <a:bodyPr vert="horz" wrap="square" lIns="0" tIns="3172" rIns="0" bIns="0" anchor="t" anchorCtr="0" compatLnSpc="1">
            <a:spAutoFit/>
          </a:bodyPr>
          <a:lstStyle/>
          <a:p>
            <a:pPr marL="38103" marR="0" lvl="0" indent="0" algn="l" defTabSz="914400" rtl="0" fontAlgn="auto" hangingPunct="1">
              <a:lnSpc>
                <a:spcPct val="100000"/>
              </a:lnSpc>
              <a:spcBef>
                <a:spcPts val="25"/>
              </a:spcBef>
              <a:spcAft>
                <a:spcPts val="0"/>
              </a:spcAft>
              <a:buNone/>
              <a:tabLst/>
              <a:defRPr sz="1800" b="0" i="0" u="none" strike="noStrike" kern="0" cap="none" spc="0" baseline="0">
                <a:solidFill>
                  <a:srgbClr val="000000"/>
                </a:solidFill>
                <a:uFillTx/>
              </a:defRPr>
            </a:pPr>
            <a:fld id="{010B72F9-6B0C-4340-B32F-E448A3B109A4}" type="slidenum">
              <a:rPr/>
              <a:t>11</a:t>
            </a:fld>
            <a:endParaRPr lang="en-GB" sz="1150" b="1" i="0" u="none" strike="noStrike" kern="0" cap="none" spc="0" baseline="0">
              <a:solidFill>
                <a:srgbClr val="315083"/>
              </a:solidFill>
              <a:uFillTx/>
              <a:latin typeface="Ubuntu"/>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name="Slide14">
    <p:spTree>
      <p:nvGrpSpPr>
        <p:cNvPr id="1" name=""/>
        <p:cNvGrpSpPr/>
        <p:nvPr/>
      </p:nvGrpSpPr>
      <p:grpSpPr>
        <a:xfrm>
          <a:off x="0" y="0"/>
          <a:ext cx="0" cy="0"/>
          <a:chOff x="0" y="0"/>
          <a:chExt cx="0" cy="0"/>
        </a:xfrm>
      </p:grpSpPr>
      <p:sp>
        <p:nvSpPr>
          <p:cNvPr id="3" name="object 4">
            <a:extLst>
              <a:ext uri="{FF2B5EF4-FFF2-40B4-BE49-F238E27FC236}">
                <a16:creationId xmlns:a16="http://schemas.microsoft.com/office/drawing/2014/main" id="{9A1A764C-3342-CFF5-BDE4-FBF445185C8C}"/>
              </a:ext>
            </a:extLst>
          </p:cNvPr>
          <p:cNvSpPr txBox="1"/>
          <p:nvPr/>
        </p:nvSpPr>
        <p:spPr>
          <a:xfrm>
            <a:off x="510847" y="10390162"/>
            <a:ext cx="1418591" cy="189866"/>
          </a:xfrm>
          <a:prstGeom prst="rect">
            <a:avLst/>
          </a:prstGeom>
          <a:noFill/>
          <a:ln cap="flat">
            <a:noFill/>
          </a:ln>
        </p:spPr>
        <p:txBody>
          <a:bodyPr vert="horz" wrap="square" lIns="0" tIns="3172" rIns="0" bIns="0" anchor="t" anchorCtr="0" compatLnSpc="1">
            <a:spAutoFit/>
          </a:bodyPr>
          <a:lstStyle/>
          <a:p>
            <a:pPr marL="12701" marR="0" lvl="0" indent="0" algn="l" defTabSz="914400" rtl="0" fontAlgn="auto" hangingPunct="1">
              <a:lnSpc>
                <a:spcPct val="100000"/>
              </a:lnSpc>
              <a:spcBef>
                <a:spcPts val="25"/>
              </a:spcBef>
              <a:spcAft>
                <a:spcPts val="0"/>
              </a:spcAft>
              <a:buNone/>
              <a:tabLst/>
              <a:defRPr sz="1800" b="0" i="0" u="none" strike="noStrike" kern="0" cap="none" spc="0" baseline="0">
                <a:solidFill>
                  <a:srgbClr val="000000"/>
                </a:solidFill>
                <a:uFillTx/>
              </a:defRPr>
            </a:pPr>
            <a:r>
              <a:rPr lang="en-GB" sz="1150" b="1" i="0" u="none" strike="noStrike" kern="0" cap="none" spc="0" baseline="0">
                <a:solidFill>
                  <a:srgbClr val="315083"/>
                </a:solidFill>
                <a:uFillTx/>
                <a:latin typeface="Ubuntu"/>
                <a:cs typeface="Ubuntu"/>
              </a:rPr>
              <a:t>Public</a:t>
            </a:r>
            <a:r>
              <a:rPr lang="en-GB" sz="1150" b="1" i="0" u="none" strike="noStrike" kern="0" cap="none" spc="-10" baseline="0">
                <a:solidFill>
                  <a:srgbClr val="315083"/>
                </a:solidFill>
                <a:uFillTx/>
                <a:latin typeface="Ubuntu"/>
                <a:cs typeface="Ubuntu"/>
              </a:rPr>
              <a:t> </a:t>
            </a:r>
            <a:r>
              <a:rPr lang="en-GB" sz="1150" b="1" i="0" u="none" strike="noStrike" kern="0" cap="none" spc="0" baseline="0">
                <a:solidFill>
                  <a:srgbClr val="315083"/>
                </a:solidFill>
                <a:uFillTx/>
                <a:latin typeface="Ubuntu"/>
                <a:cs typeface="Ubuntu"/>
              </a:rPr>
              <a:t>Health </a:t>
            </a:r>
            <a:r>
              <a:rPr lang="en-GB" sz="1150" b="1" i="0" u="none" strike="noStrike" kern="0" cap="none" spc="-10" baseline="0">
                <a:solidFill>
                  <a:srgbClr val="315083"/>
                </a:solidFill>
                <a:uFillTx/>
                <a:latin typeface="Ubuntu"/>
                <a:cs typeface="Ubuntu"/>
              </a:rPr>
              <a:t>Wales</a:t>
            </a:r>
            <a:endParaRPr lang="en-GB" sz="1150" b="0" i="0" u="none" strike="noStrike" kern="0" cap="none" spc="0" baseline="0">
              <a:solidFill>
                <a:srgbClr val="000000"/>
              </a:solidFill>
              <a:uFillTx/>
              <a:latin typeface="Ubuntu"/>
              <a:cs typeface="Ubuntu"/>
            </a:endParaRPr>
          </a:p>
        </p:txBody>
      </p:sp>
      <p:sp>
        <p:nvSpPr>
          <p:cNvPr id="4" name="object 6">
            <a:extLst>
              <a:ext uri="{FF2B5EF4-FFF2-40B4-BE49-F238E27FC236}">
                <a16:creationId xmlns:a16="http://schemas.microsoft.com/office/drawing/2014/main" id="{72ED65E9-EC01-424C-DA7A-AE8A4C4BB0BD}"/>
              </a:ext>
            </a:extLst>
          </p:cNvPr>
          <p:cNvSpPr txBox="1"/>
          <p:nvPr/>
        </p:nvSpPr>
        <p:spPr>
          <a:xfrm>
            <a:off x="19459190" y="10390162"/>
            <a:ext cx="172721" cy="189866"/>
          </a:xfrm>
          <a:prstGeom prst="rect">
            <a:avLst/>
          </a:prstGeom>
          <a:noFill/>
          <a:ln cap="flat">
            <a:noFill/>
          </a:ln>
        </p:spPr>
        <p:txBody>
          <a:bodyPr vert="horz" wrap="square" lIns="0" tIns="3172" rIns="0" bIns="0" anchor="t" anchorCtr="0" compatLnSpc="1">
            <a:spAutoFit/>
          </a:bodyPr>
          <a:lstStyle/>
          <a:p>
            <a:pPr marL="38103" marR="0" lvl="0" indent="0" algn="l" defTabSz="914400" rtl="0" fontAlgn="auto" hangingPunct="1">
              <a:lnSpc>
                <a:spcPct val="100000"/>
              </a:lnSpc>
              <a:spcBef>
                <a:spcPts val="25"/>
              </a:spcBef>
              <a:spcAft>
                <a:spcPts val="0"/>
              </a:spcAft>
              <a:buNone/>
              <a:tabLst/>
              <a:defRPr sz="1800" b="0" i="0" u="none" strike="noStrike" kern="0" cap="none" spc="0" baseline="0">
                <a:solidFill>
                  <a:srgbClr val="000000"/>
                </a:solidFill>
                <a:uFillTx/>
              </a:defRPr>
            </a:pPr>
            <a:fld id="{DC596176-C8C3-4F27-BDFE-62F4066CC211}" type="slidenum">
              <a:rPr/>
              <a:t>12</a:t>
            </a:fld>
            <a:endParaRPr lang="en-GB" sz="1150" b="1" i="0" u="none" strike="noStrike" kern="0" cap="none" spc="0" baseline="0">
              <a:solidFill>
                <a:srgbClr val="315083"/>
              </a:solidFill>
              <a:uFillTx/>
              <a:latin typeface="Ubuntu"/>
              <a:cs typeface="Ubuntu"/>
            </a:endParaRPr>
          </a:p>
        </p:txBody>
      </p:sp>
      <p:sp>
        <p:nvSpPr>
          <p:cNvPr id="5" name="Text Placeholder 4">
            <a:extLst>
              <a:ext uri="{FF2B5EF4-FFF2-40B4-BE49-F238E27FC236}">
                <a16:creationId xmlns:a16="http://schemas.microsoft.com/office/drawing/2014/main" id="{9D6D2E45-13BD-C88E-6A6D-C311FDFD7C67}"/>
              </a:ext>
            </a:extLst>
          </p:cNvPr>
          <p:cNvSpPr txBox="1"/>
          <p:nvPr/>
        </p:nvSpPr>
        <p:spPr>
          <a:xfrm>
            <a:off x="5198381" y="1334775"/>
            <a:ext cx="9707334" cy="1231106"/>
          </a:xfrm>
          <a:prstGeom prst="rect">
            <a:avLst/>
          </a:prstGeom>
          <a:noFill/>
          <a:ln cap="flat">
            <a:noFill/>
          </a:ln>
        </p:spPr>
        <p:txBody>
          <a:bodyPr vert="horz" wrap="square" lIns="0" tIns="0" rIns="0" bIns="0" anchor="t" anchorCtr="1" compatLnSpc="1">
            <a:spAutoFit/>
          </a:bodyPr>
          <a:lstStyle/>
          <a:p>
            <a:pPr lvl="0" algn="ctr">
              <a:defRPr sz="1800" b="0" i="0" u="none" strike="noStrike" kern="0" cap="none" spc="0" baseline="0">
                <a:solidFill>
                  <a:srgbClr val="000000"/>
                </a:solidFill>
                <a:uFillTx/>
              </a:defRPr>
            </a:pPr>
            <a:r>
              <a:rPr lang="en-GB" sz="4000" b="1" kern="0" dirty="0" err="1">
                <a:solidFill>
                  <a:schemeClr val="tx1">
                    <a:lumMod val="65000"/>
                    <a:lumOff val="35000"/>
                  </a:schemeClr>
                </a:solidFill>
                <a:latin typeface="Ubuntu" pitchFamily="34"/>
                <a:cs typeface="Ubuntu-Light"/>
              </a:rPr>
              <a:t>Mapio</a:t>
            </a:r>
            <a:r>
              <a:rPr lang="en-GB" sz="4000" b="1" kern="0" dirty="0">
                <a:solidFill>
                  <a:schemeClr val="tx1">
                    <a:lumMod val="65000"/>
                    <a:lumOff val="35000"/>
                  </a:schemeClr>
                </a:solidFill>
                <a:latin typeface="Ubuntu" pitchFamily="34"/>
                <a:cs typeface="Ubuntu-Light"/>
              </a:rPr>
              <a:t> </a:t>
            </a:r>
            <a:r>
              <a:rPr lang="en-GB" sz="4000" b="1" kern="0" dirty="0" err="1">
                <a:solidFill>
                  <a:schemeClr val="tx1">
                    <a:lumMod val="65000"/>
                    <a:lumOff val="35000"/>
                  </a:schemeClr>
                </a:solidFill>
                <a:latin typeface="Ubuntu" pitchFamily="34"/>
                <a:cs typeface="Ubuntu-Light"/>
              </a:rPr>
              <a:t>systemau</a:t>
            </a:r>
            <a:endParaRPr lang="en-GB" sz="4000" b="1" i="0" u="none" strike="noStrike" kern="0" cap="none" spc="0" baseline="0" dirty="0">
              <a:solidFill>
                <a:schemeClr val="tx1">
                  <a:lumMod val="65000"/>
                  <a:lumOff val="35000"/>
                </a:schemeClr>
              </a:solidFill>
              <a:uFillTx/>
              <a:latin typeface="Ubuntu" pitchFamily="34"/>
              <a:cs typeface="Ubuntu-Light"/>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4000" b="1" i="0" u="none" strike="noStrike" kern="0" cap="none" spc="0" baseline="0" dirty="0">
                <a:solidFill>
                  <a:srgbClr val="325083"/>
                </a:solidFill>
                <a:uFillTx/>
                <a:latin typeface="Ubuntu" pitchFamily="34"/>
                <a:cs typeface="Ubuntu-Light"/>
              </a:rPr>
              <a:t>Systems mapping</a:t>
            </a:r>
          </a:p>
        </p:txBody>
      </p:sp>
      <p:pic>
        <p:nvPicPr>
          <p:cNvPr id="6" name="Picture 7">
            <a:extLst>
              <a:ext uri="{FF2B5EF4-FFF2-40B4-BE49-F238E27FC236}">
                <a16:creationId xmlns:a16="http://schemas.microsoft.com/office/drawing/2014/main" id="{F27BF205-2225-CC88-3616-5B1F89A17214}"/>
              </a:ext>
            </a:extLst>
          </p:cNvPr>
          <p:cNvPicPr>
            <a:picLocks noChangeAspect="1"/>
          </p:cNvPicPr>
          <p:nvPr/>
        </p:nvPicPr>
        <p:blipFill>
          <a:blip r:embed="rId3"/>
          <a:srcRect l="27539" t="57551" r="26742" b="18623"/>
          <a:stretch>
            <a:fillRect/>
          </a:stretch>
        </p:blipFill>
        <p:spPr>
          <a:xfrm>
            <a:off x="8250218" y="4813920"/>
            <a:ext cx="3603659" cy="2656368"/>
          </a:xfrm>
          <a:prstGeom prst="rect">
            <a:avLst/>
          </a:prstGeom>
          <a:noFill/>
          <a:ln cap="flat">
            <a:noFill/>
          </a:ln>
        </p:spPr>
      </p:pic>
      <p:sp>
        <p:nvSpPr>
          <p:cNvPr id="8" name="Rectangle 7">
            <a:extLst>
              <a:ext uri="{FF2B5EF4-FFF2-40B4-BE49-F238E27FC236}">
                <a16:creationId xmlns:a16="http://schemas.microsoft.com/office/drawing/2014/main" id="{2A587FDD-1AC1-16B8-B55B-49E54C53F522}"/>
              </a:ext>
            </a:extLst>
          </p:cNvPr>
          <p:cNvSpPr/>
          <p:nvPr/>
        </p:nvSpPr>
        <p:spPr>
          <a:xfrm>
            <a:off x="2104994" y="10300432"/>
            <a:ext cx="2926122" cy="369332"/>
          </a:xfrm>
          <a:prstGeom prst="rect">
            <a:avLst/>
          </a:prstGeom>
          <a:noFill/>
          <a:ln cap="flat">
            <a:noFill/>
            <a:prstDash val="solid"/>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600" b="0" i="0" u="none" strike="noStrike" kern="1200" cap="none" spc="-10" baseline="0" dirty="0">
                <a:solidFill>
                  <a:srgbClr val="F43882"/>
                </a:solidFill>
                <a:uFillTx/>
                <a:latin typeface="Ubuntu-Light"/>
              </a:rPr>
              <a:t> </a:t>
            </a:r>
            <a:r>
              <a:rPr lang="en-GB" sz="1600" i="1" kern="0" spc="-10" dirty="0">
                <a:solidFill>
                  <a:srgbClr val="002060"/>
                </a:solidFill>
                <a:latin typeface="Ubuntu-Light"/>
              </a:rPr>
              <a:t>3</a:t>
            </a:r>
            <a:r>
              <a:rPr lang="en-GB" sz="1600" b="0" i="1" u="none" strike="noStrike" kern="1200" cap="none" spc="-10" baseline="0" dirty="0" smtClean="0">
                <a:solidFill>
                  <a:srgbClr val="002060"/>
                </a:solidFill>
                <a:uFillTx/>
                <a:latin typeface="Ubuntu-Light"/>
              </a:rPr>
              <a:t>. </a:t>
            </a:r>
            <a:r>
              <a:rPr lang="en-GB" sz="1800" b="0" i="1" u="none" strike="noStrike" kern="1200" cap="none" spc="-10" baseline="0" dirty="0" err="1">
                <a:solidFill>
                  <a:srgbClr val="002060"/>
                </a:solidFill>
                <a:uFillTx/>
                <a:latin typeface="Ubuntu-Light"/>
              </a:rPr>
              <a:t>Barbrook</a:t>
            </a:r>
            <a:r>
              <a:rPr lang="en-GB" sz="1800" b="0" i="1" u="none" strike="noStrike" kern="0" cap="none" spc="-10" baseline="0" dirty="0">
                <a:solidFill>
                  <a:srgbClr val="002060"/>
                </a:solidFill>
                <a:uFillTx/>
                <a:latin typeface="Ubuntu-Light"/>
              </a:rPr>
              <a:t> &amp; Penn (2022)</a:t>
            </a:r>
            <a:endParaRPr lang="en-GB" sz="1800" b="0" i="0" u="none" strike="noStrike" kern="1200" cap="none" spc="0" baseline="0" dirty="0">
              <a:solidFill>
                <a:srgbClr val="000000"/>
              </a:solidFill>
              <a:uFillTx/>
              <a:latin typeface="Calibri"/>
            </a:endParaRPr>
          </a:p>
        </p:txBody>
      </p:sp>
      <p:sp>
        <p:nvSpPr>
          <p:cNvPr id="10" name="object 3">
            <a:extLst>
              <a:ext uri="{FF2B5EF4-FFF2-40B4-BE49-F238E27FC236}">
                <a16:creationId xmlns:a16="http://schemas.microsoft.com/office/drawing/2014/main" id="{5234D85F-34BB-AE78-0D14-F53102930F0A}"/>
              </a:ext>
            </a:extLst>
          </p:cNvPr>
          <p:cNvSpPr txBox="1"/>
          <p:nvPr/>
        </p:nvSpPr>
        <p:spPr>
          <a:xfrm>
            <a:off x="1161432" y="3033098"/>
            <a:ext cx="7739373" cy="6922392"/>
          </a:xfrm>
          <a:prstGeom prst="rect">
            <a:avLst/>
          </a:prstGeom>
          <a:noFill/>
          <a:ln cap="flat">
            <a:noFill/>
          </a:ln>
        </p:spPr>
        <p:txBody>
          <a:bodyPr vert="horz" wrap="square" lIns="0" tIns="12060" rIns="0" bIns="0" anchor="t" anchorCtr="0" compatLnSpc="1">
            <a:noAutofit/>
          </a:bodyPr>
          <a:lstStyle/>
          <a:p>
            <a:pPr marL="457200" lvl="0" indent="-457200">
              <a:buSzPct val="100000"/>
              <a:buFont typeface="Arial" pitchFamily="34"/>
              <a:buChar char="•"/>
              <a:tabLst>
                <a:tab pos="3678238" algn="l"/>
              </a:tabLst>
              <a:defRPr sz="1800" b="0" i="0" u="none" strike="noStrike" kern="0" cap="none" spc="0" baseline="0">
                <a:solidFill>
                  <a:srgbClr val="000000"/>
                </a:solidFill>
                <a:uFillTx/>
              </a:defRPr>
            </a:pPr>
            <a:r>
              <a:rPr lang="en-GB" sz="3600" kern="0" dirty="0" err="1">
                <a:solidFill>
                  <a:schemeClr val="tx1">
                    <a:lumMod val="65000"/>
                    <a:lumOff val="35000"/>
                  </a:schemeClr>
                </a:solidFill>
                <a:latin typeface="Ubuntu-Light"/>
                <a:cs typeface="Ubuntu-Light"/>
              </a:rPr>
              <a:t>Dyfais</a:t>
            </a:r>
            <a:r>
              <a:rPr lang="en-GB" sz="3600" kern="0" dirty="0">
                <a:solidFill>
                  <a:schemeClr val="tx1">
                    <a:lumMod val="65000"/>
                    <a:lumOff val="35000"/>
                  </a:schemeClr>
                </a:solidFill>
                <a:latin typeface="Ubuntu-Light"/>
                <a:cs typeface="Ubuntu-Light"/>
              </a:rPr>
              <a:t> </a:t>
            </a:r>
            <a:r>
              <a:rPr lang="en-GB" sz="3600" kern="0" dirty="0" err="1">
                <a:solidFill>
                  <a:schemeClr val="tx1">
                    <a:lumMod val="65000"/>
                    <a:lumOff val="35000"/>
                  </a:schemeClr>
                </a:solidFill>
                <a:latin typeface="Ubuntu-Light"/>
                <a:cs typeface="Ubuntu-Light"/>
              </a:rPr>
              <a:t>ar</a:t>
            </a:r>
            <a:r>
              <a:rPr lang="en-GB" sz="3600" kern="0" dirty="0">
                <a:solidFill>
                  <a:schemeClr val="tx1">
                    <a:lumMod val="65000"/>
                    <a:lumOff val="35000"/>
                  </a:schemeClr>
                </a:solidFill>
                <a:latin typeface="Ubuntu-Light"/>
                <a:cs typeface="Ubuntu-Light"/>
              </a:rPr>
              <a:t> </a:t>
            </a:r>
            <a:r>
              <a:rPr lang="en-GB" sz="3600" kern="0" dirty="0" err="1">
                <a:solidFill>
                  <a:schemeClr val="tx1">
                    <a:lumMod val="65000"/>
                    <a:lumOff val="35000"/>
                  </a:schemeClr>
                </a:solidFill>
                <a:latin typeface="Ubuntu-Light"/>
                <a:cs typeface="Ubuntu-Light"/>
              </a:rPr>
              <a:t>gyfer</a:t>
            </a:r>
            <a:r>
              <a:rPr lang="en-GB" sz="3600" kern="0" dirty="0">
                <a:solidFill>
                  <a:schemeClr val="tx1">
                    <a:lumMod val="65000"/>
                    <a:lumOff val="35000"/>
                  </a:schemeClr>
                </a:solidFill>
                <a:latin typeface="Ubuntu-Light"/>
                <a:cs typeface="Ubuntu-Light"/>
              </a:rPr>
              <a:t> </a:t>
            </a:r>
            <a:r>
              <a:rPr lang="en-GB" sz="3600" kern="0" dirty="0" err="1">
                <a:solidFill>
                  <a:schemeClr val="tx1">
                    <a:lumMod val="65000"/>
                    <a:lumOff val="35000"/>
                  </a:schemeClr>
                </a:solidFill>
                <a:latin typeface="Ubuntu-Light"/>
                <a:cs typeface="Ubuntu-Light"/>
              </a:rPr>
              <a:t>dysgu</a:t>
            </a:r>
            <a:endParaRPr lang="en-GB" sz="3600" b="0" i="0" u="none" strike="noStrike" kern="0" cap="none" spc="0" baseline="0" dirty="0">
              <a:solidFill>
                <a:schemeClr val="tx1">
                  <a:lumMod val="65000"/>
                  <a:lumOff val="35000"/>
                </a:schemeClr>
              </a:solidFill>
              <a:uFillTx/>
              <a:latin typeface="Ubuntu-Light"/>
              <a:cs typeface="Ubuntu-Light"/>
            </a:endParaRPr>
          </a:p>
          <a:p>
            <a:pPr marL="457200" marR="0" lvl="0" indent="-457200" algn="l" defTabSz="914400" rtl="0" fontAlgn="auto" hangingPunct="1">
              <a:spcBef>
                <a:spcPts val="0"/>
              </a:spcBef>
              <a:spcAft>
                <a:spcPts val="0"/>
              </a:spcAft>
              <a:buSzPct val="100000"/>
              <a:buFont typeface="Arial" pitchFamily="34"/>
              <a:buChar char="•"/>
              <a:tabLst>
                <a:tab pos="3678238" algn="l"/>
              </a:tabLst>
              <a:defRPr sz="1800" b="0" i="0" u="none" strike="noStrike" kern="0" cap="none" spc="0" baseline="0">
                <a:solidFill>
                  <a:srgbClr val="000000"/>
                </a:solidFill>
                <a:uFillTx/>
              </a:defRPr>
            </a:pPr>
            <a:endParaRPr lang="en-GB" sz="3600" b="0" i="0" u="none" strike="noStrike" kern="0" cap="none" spc="0" baseline="0" dirty="0">
              <a:solidFill>
                <a:schemeClr val="tx1">
                  <a:lumMod val="65000"/>
                  <a:lumOff val="35000"/>
                </a:schemeClr>
              </a:solidFill>
              <a:uFillTx/>
              <a:latin typeface="Ubuntu-Light"/>
              <a:cs typeface="Ubuntu-Light"/>
            </a:endParaRPr>
          </a:p>
          <a:p>
            <a:pPr marL="457200" marR="0" lvl="0" indent="-457200" algn="l" defTabSz="914400" rtl="0" fontAlgn="auto" hangingPunct="1">
              <a:spcBef>
                <a:spcPts val="0"/>
              </a:spcBef>
              <a:spcAft>
                <a:spcPts val="0"/>
              </a:spcAft>
              <a:buSzPct val="100000"/>
              <a:buFont typeface="Arial" pitchFamily="34"/>
              <a:buChar char="•"/>
              <a:tabLst>
                <a:tab pos="3678238" algn="l"/>
              </a:tabLst>
              <a:defRPr sz="1800" b="0" i="0" u="none" strike="noStrike" kern="0" cap="none" spc="0" baseline="0">
                <a:solidFill>
                  <a:srgbClr val="000000"/>
                </a:solidFill>
                <a:uFillTx/>
              </a:defRPr>
            </a:pPr>
            <a:endParaRPr lang="en-GB" sz="1600" b="0" i="0" u="none" strike="noStrike" kern="0" cap="none" spc="0" baseline="0" dirty="0">
              <a:solidFill>
                <a:schemeClr val="tx1">
                  <a:lumMod val="65000"/>
                  <a:lumOff val="35000"/>
                </a:schemeClr>
              </a:solidFill>
              <a:uFillTx/>
              <a:latin typeface="Ubuntu-Light"/>
              <a:cs typeface="Ubuntu-Light"/>
            </a:endParaRPr>
          </a:p>
          <a:p>
            <a:pPr marL="457200" lvl="0" indent="-457200">
              <a:buSzPct val="100000"/>
              <a:buFont typeface="Arial" pitchFamily="34"/>
              <a:buChar char="•"/>
              <a:tabLst>
                <a:tab pos="3678238" algn="l"/>
              </a:tabLst>
              <a:defRPr sz="1800" b="0" i="0" u="none" strike="noStrike" kern="0" cap="none" spc="0" baseline="0">
                <a:solidFill>
                  <a:srgbClr val="000000"/>
                </a:solidFill>
                <a:uFillTx/>
              </a:defRPr>
            </a:pPr>
            <a:r>
              <a:rPr lang="en-GB" sz="3600" kern="0" dirty="0" err="1">
                <a:solidFill>
                  <a:schemeClr val="tx1">
                    <a:lumMod val="65000"/>
                    <a:lumOff val="35000"/>
                  </a:schemeClr>
                </a:solidFill>
                <a:latin typeface="Ubuntu-Light"/>
                <a:cs typeface="Ubuntu-Light"/>
              </a:rPr>
              <a:t>Casglu</a:t>
            </a:r>
            <a:r>
              <a:rPr lang="en-GB" sz="3600" kern="0" dirty="0">
                <a:solidFill>
                  <a:schemeClr val="tx1">
                    <a:lumMod val="65000"/>
                    <a:lumOff val="35000"/>
                  </a:schemeClr>
                </a:solidFill>
                <a:latin typeface="Ubuntu-Light"/>
                <a:cs typeface="Ubuntu-Light"/>
              </a:rPr>
              <a:t> offer a </a:t>
            </a:r>
            <a:r>
              <a:rPr lang="en-GB" sz="3600" kern="0" dirty="0" err="1">
                <a:solidFill>
                  <a:schemeClr val="tx1">
                    <a:lumMod val="65000"/>
                    <a:lumOff val="35000"/>
                  </a:schemeClr>
                </a:solidFill>
                <a:latin typeface="Ubuntu-Light"/>
                <a:cs typeface="Ubuntu-Light"/>
              </a:rPr>
              <a:t>dulliau</a:t>
            </a:r>
            <a:r>
              <a:rPr lang="en-GB" sz="3600" kern="0" dirty="0">
                <a:solidFill>
                  <a:schemeClr val="tx1">
                    <a:lumMod val="65000"/>
                    <a:lumOff val="35000"/>
                  </a:schemeClr>
                </a:solidFill>
                <a:latin typeface="Ubuntu-Light"/>
                <a:cs typeface="Ubuntu-Light"/>
              </a:rPr>
              <a:t> </a:t>
            </a:r>
            <a:endParaRPr lang="en-GB" sz="3600" b="0" i="0" u="none" strike="noStrike" kern="0" cap="none" spc="0" baseline="0" dirty="0">
              <a:solidFill>
                <a:schemeClr val="tx1">
                  <a:lumMod val="65000"/>
                  <a:lumOff val="35000"/>
                </a:schemeClr>
              </a:solidFill>
              <a:uFillTx/>
              <a:latin typeface="Ubuntu-Light"/>
              <a:cs typeface="Ubuntu-Light"/>
            </a:endParaRPr>
          </a:p>
          <a:p>
            <a:pPr marL="457200" marR="0" lvl="0" indent="-457200" algn="l" defTabSz="914400" rtl="0" fontAlgn="auto" hangingPunct="1">
              <a:spcBef>
                <a:spcPts val="0"/>
              </a:spcBef>
              <a:spcAft>
                <a:spcPts val="0"/>
              </a:spcAft>
              <a:buSzPct val="100000"/>
              <a:buFont typeface="Arial" pitchFamily="34"/>
              <a:buChar char="•"/>
              <a:tabLst>
                <a:tab pos="3678238" algn="l"/>
              </a:tabLst>
              <a:defRPr sz="1800" b="0" i="0" u="none" strike="noStrike" kern="0" cap="none" spc="0" baseline="0">
                <a:solidFill>
                  <a:srgbClr val="000000"/>
                </a:solidFill>
                <a:uFillTx/>
              </a:defRPr>
            </a:pPr>
            <a:endParaRPr lang="en-GB" sz="3600" b="0" i="0" u="none" strike="noStrike" kern="0" cap="none" spc="0" baseline="0" dirty="0">
              <a:solidFill>
                <a:schemeClr val="tx1">
                  <a:lumMod val="65000"/>
                  <a:lumOff val="35000"/>
                </a:schemeClr>
              </a:solidFill>
              <a:uFillTx/>
              <a:latin typeface="Ubuntu-Light"/>
              <a:cs typeface="Ubuntu-Light"/>
            </a:endParaRPr>
          </a:p>
          <a:p>
            <a:pPr marL="457200" marR="0" lvl="0" indent="-457200" algn="l" defTabSz="914400" rtl="0" fontAlgn="auto" hangingPunct="1">
              <a:spcBef>
                <a:spcPts val="0"/>
              </a:spcBef>
              <a:spcAft>
                <a:spcPts val="0"/>
              </a:spcAft>
              <a:buSzPct val="100000"/>
              <a:buFont typeface="Arial" pitchFamily="34"/>
              <a:buChar char="•"/>
              <a:tabLst>
                <a:tab pos="3678238" algn="l"/>
              </a:tabLst>
              <a:defRPr sz="1800" b="0" i="0" u="none" strike="noStrike" kern="0" cap="none" spc="0" baseline="0">
                <a:solidFill>
                  <a:srgbClr val="000000"/>
                </a:solidFill>
                <a:uFillTx/>
              </a:defRPr>
            </a:pPr>
            <a:endParaRPr lang="en-GB" sz="1600" b="0" i="0" u="none" strike="noStrike" kern="0" cap="none" spc="0" baseline="0" dirty="0">
              <a:solidFill>
                <a:schemeClr val="tx1">
                  <a:lumMod val="65000"/>
                  <a:lumOff val="35000"/>
                </a:schemeClr>
              </a:solidFill>
              <a:uFillTx/>
              <a:latin typeface="Ubuntu-Light"/>
              <a:cs typeface="Ubuntu-Light"/>
            </a:endParaRPr>
          </a:p>
          <a:p>
            <a:pPr marL="457200" lvl="0" indent="-457200">
              <a:buSzPct val="100000"/>
              <a:buFont typeface="Arial" pitchFamily="34"/>
              <a:buChar char="•"/>
              <a:tabLst>
                <a:tab pos="3678238" algn="l"/>
              </a:tabLst>
              <a:defRPr sz="1800" b="0" i="0" u="none" strike="noStrike" kern="0" cap="none" spc="0" baseline="0">
                <a:solidFill>
                  <a:srgbClr val="000000"/>
                </a:solidFill>
                <a:uFillTx/>
              </a:defRPr>
            </a:pPr>
            <a:r>
              <a:rPr lang="en-GB" sz="3600" kern="0" dirty="0">
                <a:solidFill>
                  <a:schemeClr val="tx1">
                    <a:lumMod val="65000"/>
                    <a:lumOff val="35000"/>
                  </a:schemeClr>
                </a:solidFill>
                <a:latin typeface="Ubuntu-Light"/>
                <a:cs typeface="Ubuntu-Light"/>
              </a:rPr>
              <a:t>Mae </a:t>
            </a:r>
            <a:r>
              <a:rPr lang="en-GB" sz="3600" kern="0" dirty="0" err="1">
                <a:solidFill>
                  <a:schemeClr val="tx1">
                    <a:lumMod val="65000"/>
                    <a:lumOff val="35000"/>
                  </a:schemeClr>
                </a:solidFill>
                <a:latin typeface="Ubuntu-Light"/>
                <a:cs typeface="Ubuntu-Light"/>
              </a:rPr>
              <a:t>mapio</a:t>
            </a:r>
            <a:r>
              <a:rPr lang="en-GB" sz="3600" kern="0" dirty="0">
                <a:solidFill>
                  <a:schemeClr val="tx1">
                    <a:lumMod val="65000"/>
                    <a:lumOff val="35000"/>
                  </a:schemeClr>
                </a:solidFill>
                <a:latin typeface="Ubuntu-Light"/>
                <a:cs typeface="Ubuntu-Light"/>
              </a:rPr>
              <a:t> </a:t>
            </a:r>
            <a:r>
              <a:rPr lang="en-GB" sz="3600" kern="0" dirty="0" err="1">
                <a:solidFill>
                  <a:schemeClr val="tx1">
                    <a:lumMod val="65000"/>
                    <a:lumOff val="35000"/>
                  </a:schemeClr>
                </a:solidFill>
                <a:latin typeface="Ubuntu-Light"/>
                <a:cs typeface="Ubuntu-Light"/>
              </a:rPr>
              <a:t>systemau</a:t>
            </a:r>
            <a:r>
              <a:rPr lang="en-GB" sz="3600" kern="0" dirty="0">
                <a:solidFill>
                  <a:schemeClr val="tx1">
                    <a:lumMod val="65000"/>
                    <a:lumOff val="35000"/>
                  </a:schemeClr>
                </a:solidFill>
                <a:latin typeface="Ubuntu-Light"/>
                <a:cs typeface="Ubuntu-Light"/>
              </a:rPr>
              <a:t> </a:t>
            </a:r>
            <a:r>
              <a:rPr lang="en-GB" sz="3600" kern="0" dirty="0" smtClean="0">
                <a:solidFill>
                  <a:schemeClr val="tx1">
                    <a:lumMod val="65000"/>
                    <a:lumOff val="35000"/>
                  </a:schemeClr>
                </a:solidFill>
                <a:latin typeface="Ubuntu-Light"/>
                <a:cs typeface="Ubuntu-Light"/>
              </a:rPr>
              <a:t>cyfranogol</a:t>
            </a:r>
            <a:r>
              <a:rPr lang="en-GB" sz="3600" kern="0" baseline="30000" dirty="0">
                <a:solidFill>
                  <a:schemeClr val="tx1">
                    <a:lumMod val="65000"/>
                    <a:lumOff val="35000"/>
                  </a:schemeClr>
                </a:solidFill>
                <a:latin typeface="Ubuntu-Light"/>
                <a:cs typeface="Ubuntu-Light"/>
              </a:rPr>
              <a:t>3</a:t>
            </a:r>
            <a:r>
              <a:rPr lang="en-GB" sz="3600" kern="0" dirty="0" smtClean="0">
                <a:solidFill>
                  <a:schemeClr val="tx1">
                    <a:lumMod val="65000"/>
                    <a:lumOff val="35000"/>
                  </a:schemeClr>
                </a:solidFill>
                <a:latin typeface="Ubuntu-Light"/>
                <a:cs typeface="Ubuntu-Light"/>
              </a:rPr>
              <a:t> </a:t>
            </a:r>
            <a:r>
              <a:rPr lang="en-GB" sz="3600" kern="0" dirty="0" err="1">
                <a:solidFill>
                  <a:schemeClr val="tx1">
                    <a:lumMod val="65000"/>
                    <a:lumOff val="35000"/>
                  </a:schemeClr>
                </a:solidFill>
                <a:latin typeface="Ubuntu-Light"/>
                <a:cs typeface="Ubuntu-Light"/>
              </a:rPr>
              <a:t>yn</a:t>
            </a:r>
            <a:r>
              <a:rPr lang="en-GB" sz="3600" kern="0" dirty="0">
                <a:solidFill>
                  <a:schemeClr val="tx1">
                    <a:lumMod val="65000"/>
                    <a:lumOff val="35000"/>
                  </a:schemeClr>
                </a:solidFill>
                <a:latin typeface="Ubuntu-Light"/>
                <a:cs typeface="Ubuntu-Light"/>
              </a:rPr>
              <a:t> </a:t>
            </a:r>
            <a:r>
              <a:rPr lang="en-GB" sz="3600" kern="0" dirty="0" err="1">
                <a:solidFill>
                  <a:schemeClr val="tx1">
                    <a:lumMod val="65000"/>
                    <a:lumOff val="35000"/>
                  </a:schemeClr>
                </a:solidFill>
                <a:latin typeface="Ubuntu-Light"/>
                <a:cs typeface="Ubuntu-Light"/>
              </a:rPr>
              <a:t>fodd</a:t>
            </a:r>
            <a:r>
              <a:rPr lang="en-GB" sz="3600" kern="0" dirty="0">
                <a:solidFill>
                  <a:schemeClr val="tx1">
                    <a:lumMod val="65000"/>
                    <a:lumOff val="35000"/>
                  </a:schemeClr>
                </a:solidFill>
                <a:latin typeface="Ubuntu-Light"/>
                <a:cs typeface="Ubuntu-Light"/>
              </a:rPr>
              <a:t> o </a:t>
            </a:r>
            <a:r>
              <a:rPr lang="en-GB" sz="3600" kern="0" dirty="0" err="1">
                <a:solidFill>
                  <a:schemeClr val="tx1">
                    <a:lumMod val="65000"/>
                    <a:lumOff val="35000"/>
                  </a:schemeClr>
                </a:solidFill>
                <a:latin typeface="Ubuntu-Light"/>
                <a:cs typeface="Ubuntu-Light"/>
              </a:rPr>
              <a:t>ddatblygu</a:t>
            </a:r>
            <a:r>
              <a:rPr lang="en-GB" sz="3600" kern="0" dirty="0">
                <a:solidFill>
                  <a:schemeClr val="tx1">
                    <a:lumMod val="65000"/>
                    <a:lumOff val="35000"/>
                  </a:schemeClr>
                </a:solidFill>
                <a:latin typeface="Ubuntu-Light"/>
                <a:cs typeface="Ubuntu-Light"/>
              </a:rPr>
              <a:t> model </a:t>
            </a:r>
            <a:r>
              <a:rPr lang="en-GB" sz="3600" kern="0" dirty="0" err="1">
                <a:solidFill>
                  <a:schemeClr val="tx1">
                    <a:lumMod val="65000"/>
                    <a:lumOff val="35000"/>
                  </a:schemeClr>
                </a:solidFill>
                <a:latin typeface="Ubuntu-Light"/>
                <a:cs typeface="Ubuntu-Light"/>
              </a:rPr>
              <a:t>meddyliol</a:t>
            </a:r>
            <a:r>
              <a:rPr lang="en-GB" sz="3600" kern="0" dirty="0">
                <a:solidFill>
                  <a:schemeClr val="tx1">
                    <a:lumMod val="65000"/>
                    <a:lumOff val="35000"/>
                  </a:schemeClr>
                </a:solidFill>
                <a:latin typeface="Ubuntu-Light"/>
                <a:cs typeface="Ubuntu-Light"/>
              </a:rPr>
              <a:t> a </a:t>
            </a:r>
            <a:r>
              <a:rPr lang="en-GB" sz="3600" kern="0" dirty="0" err="1">
                <a:solidFill>
                  <a:schemeClr val="tx1">
                    <a:lumMod val="65000"/>
                    <a:lumOff val="35000"/>
                  </a:schemeClr>
                </a:solidFill>
                <a:latin typeface="Ubuntu-Light"/>
                <a:cs typeface="Ubuntu-Light"/>
              </a:rPr>
              <a:t>rennir</a:t>
            </a:r>
            <a:r>
              <a:rPr lang="en-GB" sz="3600" kern="0" dirty="0">
                <a:solidFill>
                  <a:schemeClr val="tx1">
                    <a:lumMod val="65000"/>
                    <a:lumOff val="35000"/>
                  </a:schemeClr>
                </a:solidFill>
                <a:latin typeface="Ubuntu-Light"/>
                <a:cs typeface="Ubuntu-Light"/>
              </a:rPr>
              <a:t> </a:t>
            </a:r>
            <a:r>
              <a:rPr lang="en-GB" sz="3600" kern="0" dirty="0" err="1">
                <a:solidFill>
                  <a:schemeClr val="tx1">
                    <a:lumMod val="65000"/>
                    <a:lumOff val="35000"/>
                  </a:schemeClr>
                </a:solidFill>
                <a:latin typeface="Ubuntu-Light"/>
                <a:cs typeface="Ubuntu-Light"/>
              </a:rPr>
              <a:t>gyda</a:t>
            </a:r>
            <a:r>
              <a:rPr lang="en-GB" sz="3600" kern="0" dirty="0">
                <a:solidFill>
                  <a:schemeClr val="tx1">
                    <a:lumMod val="65000"/>
                    <a:lumOff val="35000"/>
                  </a:schemeClr>
                </a:solidFill>
                <a:latin typeface="Ubuntu-Light"/>
                <a:cs typeface="Ubuntu-Light"/>
              </a:rPr>
              <a:t> </a:t>
            </a:r>
            <a:r>
              <a:rPr lang="en-GB" sz="3600" kern="0" dirty="0" err="1" smtClean="0">
                <a:solidFill>
                  <a:schemeClr val="tx1">
                    <a:lumMod val="65000"/>
                    <a:lumOff val="35000"/>
                  </a:schemeClr>
                </a:solidFill>
                <a:latin typeface="Ubuntu-Light"/>
                <a:cs typeface="Ubuntu-Light"/>
              </a:rPr>
              <a:t>rhanddeiliaid</a:t>
            </a:r>
            <a:endParaRPr lang="en-GB" sz="3600" kern="0" dirty="0" smtClean="0">
              <a:solidFill>
                <a:schemeClr val="tx1">
                  <a:lumMod val="65000"/>
                  <a:lumOff val="35000"/>
                </a:schemeClr>
              </a:solidFill>
              <a:latin typeface="Ubuntu-Light"/>
              <a:cs typeface="Ubuntu-Light"/>
            </a:endParaRPr>
          </a:p>
          <a:p>
            <a:pPr marL="457200" lvl="0" indent="-457200">
              <a:buSzPct val="100000"/>
              <a:buFont typeface="Arial" pitchFamily="34"/>
              <a:buChar char="•"/>
              <a:tabLst>
                <a:tab pos="3678238" algn="l"/>
              </a:tabLst>
              <a:defRPr sz="1800" b="0" i="0" u="none" strike="noStrike" kern="0" cap="none" spc="0" baseline="0">
                <a:solidFill>
                  <a:srgbClr val="000000"/>
                </a:solidFill>
                <a:uFillTx/>
              </a:defRPr>
            </a:pPr>
            <a:endParaRPr lang="en-GB" sz="3600" b="0" i="0" u="none" strike="noStrike" kern="0" cap="none" spc="0" baseline="0" dirty="0" smtClean="0">
              <a:solidFill>
                <a:schemeClr val="tx1">
                  <a:lumMod val="65000"/>
                  <a:lumOff val="35000"/>
                </a:schemeClr>
              </a:solidFill>
              <a:uFillTx/>
              <a:latin typeface="Ubuntu-Light"/>
              <a:cs typeface="Ubuntu-Light"/>
            </a:endParaRPr>
          </a:p>
          <a:p>
            <a:pPr marL="457200" lvl="0" indent="-457200">
              <a:buSzPct val="100000"/>
              <a:buFont typeface="Arial" pitchFamily="34"/>
              <a:buChar char="•"/>
              <a:tabLst>
                <a:tab pos="3678238" algn="l"/>
              </a:tabLst>
              <a:defRPr sz="1800" b="0" i="0" u="none" strike="noStrike" kern="0" cap="none" spc="0" baseline="0">
                <a:solidFill>
                  <a:srgbClr val="000000"/>
                </a:solidFill>
                <a:uFillTx/>
              </a:defRPr>
            </a:pPr>
            <a:r>
              <a:rPr lang="cy-GB" sz="3600" kern="0" spc="-10" dirty="0">
                <a:solidFill>
                  <a:schemeClr val="tx1">
                    <a:lumMod val="65000"/>
                    <a:lumOff val="35000"/>
                  </a:schemeClr>
                </a:solidFill>
                <a:latin typeface="Ubuntu-Light"/>
                <a:cs typeface="Ubuntu-Light"/>
              </a:rPr>
              <a:t>Mae’n cynnwys gwneud penderfyniadau ynglŷn â ffiniau</a:t>
            </a:r>
            <a:endParaRPr lang="en-GB" sz="3600" b="0" i="0" u="none" strike="noStrike" kern="0" cap="none" spc="-10" baseline="0" dirty="0">
              <a:solidFill>
                <a:schemeClr val="tx1">
                  <a:lumMod val="65000"/>
                  <a:lumOff val="35000"/>
                </a:schemeClr>
              </a:solidFill>
              <a:uFillTx/>
              <a:latin typeface="Ubuntu-Light"/>
              <a:cs typeface="Ubuntu-Light"/>
            </a:endParaRPr>
          </a:p>
        </p:txBody>
      </p:sp>
      <p:sp>
        <p:nvSpPr>
          <p:cNvPr id="11" name="object 3">
            <a:extLst>
              <a:ext uri="{FF2B5EF4-FFF2-40B4-BE49-F238E27FC236}">
                <a16:creationId xmlns:a16="http://schemas.microsoft.com/office/drawing/2014/main" id="{DF66447F-B5B9-E939-6887-0C9CF1101929}"/>
              </a:ext>
            </a:extLst>
          </p:cNvPr>
          <p:cNvSpPr txBox="1"/>
          <p:nvPr/>
        </p:nvSpPr>
        <p:spPr>
          <a:xfrm>
            <a:off x="12119906" y="3033098"/>
            <a:ext cx="7739373" cy="6922392"/>
          </a:xfrm>
          <a:prstGeom prst="rect">
            <a:avLst/>
          </a:prstGeom>
          <a:noFill/>
          <a:ln cap="flat">
            <a:noFill/>
          </a:ln>
        </p:spPr>
        <p:txBody>
          <a:bodyPr vert="horz" wrap="square" lIns="0" tIns="12060" rIns="0" bIns="0" anchor="t" anchorCtr="0" compatLnSpc="1">
            <a:noAutofit/>
          </a:bodyPr>
          <a:lstStyle/>
          <a:p>
            <a:pPr marL="457200" marR="0" lvl="0" indent="-457200" algn="l" defTabSz="914400" rtl="0" fontAlgn="auto" hangingPunct="1">
              <a:spcBef>
                <a:spcPts val="0"/>
              </a:spcBef>
              <a:spcAft>
                <a:spcPts val="0"/>
              </a:spcAft>
              <a:buSzPct val="100000"/>
              <a:buFont typeface="Arial" pitchFamily="34"/>
              <a:buChar char="•"/>
              <a:tabLst>
                <a:tab pos="3678238" algn="l"/>
              </a:tabLst>
              <a:defRPr sz="1800" b="0" i="0" u="none" strike="noStrike" kern="0" cap="none" spc="0" baseline="0">
                <a:solidFill>
                  <a:srgbClr val="000000"/>
                </a:solidFill>
                <a:uFillTx/>
              </a:defRPr>
            </a:pPr>
            <a:r>
              <a:rPr lang="en-GB" sz="3400" kern="0" dirty="0">
                <a:solidFill>
                  <a:srgbClr val="325083"/>
                </a:solidFill>
                <a:latin typeface="Ubuntu" panose="020B0504030602030204" pitchFamily="34" charset="0"/>
                <a:cs typeface="Ubuntu-Light"/>
              </a:rPr>
              <a:t>Device</a:t>
            </a:r>
            <a:r>
              <a:rPr lang="en-GB" sz="3400" b="0" i="0" u="none" strike="noStrike" kern="0" cap="none" spc="0" baseline="0" dirty="0">
                <a:solidFill>
                  <a:srgbClr val="325083"/>
                </a:solidFill>
                <a:uFillTx/>
                <a:latin typeface="Ubuntu" panose="020B0504030602030204" pitchFamily="34" charset="0"/>
                <a:cs typeface="Ubuntu-Light"/>
              </a:rPr>
              <a:t> for learning</a:t>
            </a:r>
          </a:p>
          <a:p>
            <a:pPr marL="457200" marR="0" lvl="0" indent="-457200" algn="l" defTabSz="914400" rtl="0" fontAlgn="auto" hangingPunct="1">
              <a:spcBef>
                <a:spcPts val="0"/>
              </a:spcBef>
              <a:spcAft>
                <a:spcPts val="0"/>
              </a:spcAft>
              <a:buSzPct val="100000"/>
              <a:buFont typeface="Arial" pitchFamily="34"/>
              <a:buChar char="•"/>
              <a:tabLst>
                <a:tab pos="3678238" algn="l"/>
              </a:tabLst>
              <a:defRPr sz="1800" b="0" i="0" u="none" strike="noStrike" kern="0" cap="none" spc="0" baseline="0">
                <a:solidFill>
                  <a:srgbClr val="000000"/>
                </a:solidFill>
                <a:uFillTx/>
              </a:defRPr>
            </a:pPr>
            <a:endParaRPr lang="en-GB" sz="3400" b="0" i="0" u="none" strike="noStrike" kern="0" cap="none" spc="0" baseline="0" dirty="0">
              <a:solidFill>
                <a:srgbClr val="325083"/>
              </a:solidFill>
              <a:uFillTx/>
              <a:latin typeface="Ubuntu" panose="020B0504030602030204" pitchFamily="34" charset="0"/>
              <a:cs typeface="Ubuntu-Light"/>
            </a:endParaRPr>
          </a:p>
          <a:p>
            <a:pPr marL="457200" marR="0" lvl="0" indent="-457200" algn="l" defTabSz="914400" rtl="0" fontAlgn="auto" hangingPunct="1">
              <a:spcBef>
                <a:spcPts val="0"/>
              </a:spcBef>
              <a:spcAft>
                <a:spcPts val="0"/>
              </a:spcAft>
              <a:buSzPct val="100000"/>
              <a:buFont typeface="Arial" pitchFamily="34"/>
              <a:buChar char="•"/>
              <a:tabLst>
                <a:tab pos="3678238" algn="l"/>
              </a:tabLst>
              <a:defRPr sz="1800" b="0" i="0" u="none" strike="noStrike" kern="0" cap="none" spc="0" baseline="0">
                <a:solidFill>
                  <a:srgbClr val="000000"/>
                </a:solidFill>
                <a:uFillTx/>
              </a:defRPr>
            </a:pPr>
            <a:endParaRPr lang="en-GB" sz="3400" b="0" i="0" u="none" strike="noStrike" kern="0" cap="none" spc="0" baseline="0" dirty="0">
              <a:solidFill>
                <a:srgbClr val="325083"/>
              </a:solidFill>
              <a:uFillTx/>
              <a:latin typeface="Ubuntu" panose="020B0504030602030204" pitchFamily="34" charset="0"/>
              <a:cs typeface="Ubuntu-Light"/>
            </a:endParaRPr>
          </a:p>
          <a:p>
            <a:pPr marL="457200" marR="0" lvl="0" indent="-457200" algn="l" defTabSz="914400" rtl="0" fontAlgn="auto" hangingPunct="1">
              <a:spcBef>
                <a:spcPts val="0"/>
              </a:spcBef>
              <a:spcAft>
                <a:spcPts val="0"/>
              </a:spcAft>
              <a:buSzPct val="100000"/>
              <a:buFont typeface="Arial" pitchFamily="34"/>
              <a:buChar char="•"/>
              <a:tabLst>
                <a:tab pos="3678238" algn="l"/>
              </a:tabLst>
              <a:defRPr sz="1800" b="0" i="0" u="none" strike="noStrike" kern="0" cap="none" spc="0" baseline="0">
                <a:solidFill>
                  <a:srgbClr val="000000"/>
                </a:solidFill>
                <a:uFillTx/>
              </a:defRPr>
            </a:pPr>
            <a:r>
              <a:rPr lang="en-GB" sz="3400" kern="0" dirty="0">
                <a:solidFill>
                  <a:srgbClr val="325083"/>
                </a:solidFill>
                <a:latin typeface="Ubuntu" panose="020B0504030602030204" pitchFamily="34" charset="0"/>
                <a:cs typeface="Ubuntu-Light"/>
              </a:rPr>
              <a:t>C</a:t>
            </a:r>
            <a:r>
              <a:rPr lang="en-GB" sz="3400" b="0" i="0" u="none" strike="noStrike" kern="0" cap="none" spc="0" baseline="0" dirty="0">
                <a:solidFill>
                  <a:srgbClr val="325083"/>
                </a:solidFill>
                <a:uFillTx/>
                <a:latin typeface="Ubuntu" panose="020B0504030602030204" pitchFamily="34" charset="0"/>
                <a:cs typeface="Ubuntu-Light"/>
              </a:rPr>
              <a:t>ollection of tools and methods </a:t>
            </a:r>
          </a:p>
          <a:p>
            <a:pPr marL="457200" marR="0" lvl="0" indent="-457200" algn="l" defTabSz="914400" rtl="0" fontAlgn="auto" hangingPunct="1">
              <a:spcBef>
                <a:spcPts val="0"/>
              </a:spcBef>
              <a:spcAft>
                <a:spcPts val="0"/>
              </a:spcAft>
              <a:buSzPct val="100000"/>
              <a:buFont typeface="Arial" pitchFamily="34"/>
              <a:buChar char="•"/>
              <a:tabLst>
                <a:tab pos="3678238" algn="l"/>
              </a:tabLst>
              <a:defRPr sz="1800" b="0" i="0" u="none" strike="noStrike" kern="0" cap="none" spc="0" baseline="0">
                <a:solidFill>
                  <a:srgbClr val="000000"/>
                </a:solidFill>
                <a:uFillTx/>
              </a:defRPr>
            </a:pPr>
            <a:endParaRPr lang="en-GB" sz="3400" b="0" i="0" u="none" strike="noStrike" kern="0" cap="none" spc="0" baseline="0" dirty="0">
              <a:solidFill>
                <a:srgbClr val="325083"/>
              </a:solidFill>
              <a:uFillTx/>
              <a:latin typeface="Ubuntu" panose="020B0504030602030204" pitchFamily="34" charset="0"/>
              <a:cs typeface="Ubuntu-Light"/>
            </a:endParaRPr>
          </a:p>
          <a:p>
            <a:pPr marL="457200" marR="0" lvl="0" indent="-457200" algn="l" defTabSz="914400" rtl="0" fontAlgn="auto" hangingPunct="1">
              <a:spcBef>
                <a:spcPts val="0"/>
              </a:spcBef>
              <a:spcAft>
                <a:spcPts val="0"/>
              </a:spcAft>
              <a:buSzPct val="100000"/>
              <a:buFont typeface="Arial" pitchFamily="34"/>
              <a:buChar char="•"/>
              <a:tabLst>
                <a:tab pos="3678238" algn="l"/>
              </a:tabLst>
              <a:defRPr sz="1800" b="0" i="0" u="none" strike="noStrike" kern="0" cap="none" spc="0" baseline="0">
                <a:solidFill>
                  <a:srgbClr val="000000"/>
                </a:solidFill>
                <a:uFillTx/>
              </a:defRPr>
            </a:pPr>
            <a:endParaRPr lang="en-GB" sz="3400" b="0" i="0" u="none" strike="noStrike" kern="0" cap="none" spc="0" baseline="0" dirty="0">
              <a:solidFill>
                <a:srgbClr val="325083"/>
              </a:solidFill>
              <a:uFillTx/>
              <a:latin typeface="Ubuntu" panose="020B0504030602030204" pitchFamily="34" charset="0"/>
              <a:cs typeface="Ubuntu-Light"/>
            </a:endParaRPr>
          </a:p>
          <a:p>
            <a:pPr marL="457200" marR="0" lvl="0" indent="-457200" algn="l" defTabSz="914400" rtl="0" fontAlgn="auto" hangingPunct="1">
              <a:spcBef>
                <a:spcPts val="0"/>
              </a:spcBef>
              <a:spcAft>
                <a:spcPts val="0"/>
              </a:spcAft>
              <a:buSzPct val="100000"/>
              <a:buFont typeface="Arial" pitchFamily="34"/>
              <a:buChar char="•"/>
              <a:tabLst>
                <a:tab pos="3678238" algn="l"/>
              </a:tabLst>
              <a:defRPr sz="1800" b="0" i="0" u="none" strike="noStrike" kern="0" cap="none" spc="0" baseline="0">
                <a:solidFill>
                  <a:srgbClr val="000000"/>
                </a:solidFill>
                <a:uFillTx/>
              </a:defRPr>
            </a:pPr>
            <a:r>
              <a:rPr lang="en-GB" sz="3400" b="0" i="0" u="none" strike="noStrike" kern="0" cap="none" spc="0" baseline="0" dirty="0">
                <a:solidFill>
                  <a:srgbClr val="325083"/>
                </a:solidFill>
                <a:uFillTx/>
                <a:latin typeface="Ubuntu" panose="020B0504030602030204" pitchFamily="34" charset="0"/>
                <a:cs typeface="Ubuntu-Light"/>
              </a:rPr>
              <a:t>Participatory systems </a:t>
            </a:r>
            <a:r>
              <a:rPr lang="en-GB" sz="3400" b="0" i="0" u="none" strike="noStrike" kern="0" cap="none" spc="0" baseline="0" dirty="0" smtClean="0">
                <a:solidFill>
                  <a:srgbClr val="325083"/>
                </a:solidFill>
                <a:uFillTx/>
                <a:latin typeface="Ubuntu" panose="020B0504030602030204" pitchFamily="34" charset="0"/>
                <a:cs typeface="Ubuntu-Light"/>
              </a:rPr>
              <a:t>mapping</a:t>
            </a:r>
            <a:r>
              <a:rPr lang="en-GB" sz="3400" kern="0" baseline="30000" dirty="0">
                <a:solidFill>
                  <a:srgbClr val="325083"/>
                </a:solidFill>
                <a:latin typeface="Ubuntu" panose="020B0504030602030204" pitchFamily="34" charset="0"/>
                <a:cs typeface="Ubuntu-Light"/>
              </a:rPr>
              <a:t>3</a:t>
            </a:r>
            <a:r>
              <a:rPr lang="en-GB" sz="3400" b="0" i="0" u="none" strike="noStrike" kern="0" cap="none" spc="0" baseline="0" dirty="0" smtClean="0">
                <a:solidFill>
                  <a:srgbClr val="325083"/>
                </a:solidFill>
                <a:uFillTx/>
                <a:latin typeface="Ubuntu" panose="020B0504030602030204" pitchFamily="34" charset="0"/>
                <a:cs typeface="Ubuntu-Light"/>
              </a:rPr>
              <a:t> </a:t>
            </a:r>
            <a:r>
              <a:rPr lang="en-GB" sz="3400" b="0" i="0" u="none" strike="noStrike" kern="0" cap="none" spc="0" baseline="0" dirty="0">
                <a:solidFill>
                  <a:srgbClr val="325083"/>
                </a:solidFill>
                <a:uFillTx/>
                <a:latin typeface="Ubuntu" panose="020B0504030602030204" pitchFamily="34" charset="0"/>
                <a:cs typeface="Ubuntu-Light"/>
              </a:rPr>
              <a:t>is a way of developing a shared mental model with stakeholders</a:t>
            </a:r>
          </a:p>
          <a:p>
            <a:pPr marL="457200" marR="0" lvl="0" indent="-457200" algn="l" defTabSz="914400" rtl="0" fontAlgn="auto" hangingPunct="1">
              <a:spcBef>
                <a:spcPts val="0"/>
              </a:spcBef>
              <a:spcAft>
                <a:spcPts val="0"/>
              </a:spcAft>
              <a:buSzPct val="100000"/>
              <a:buFont typeface="Arial" pitchFamily="34"/>
              <a:buChar char="•"/>
              <a:tabLst>
                <a:tab pos="3678238" algn="l"/>
              </a:tabLst>
              <a:defRPr sz="1800" b="0" i="0" u="none" strike="noStrike" kern="0" cap="none" spc="0" baseline="0">
                <a:solidFill>
                  <a:srgbClr val="000000"/>
                </a:solidFill>
                <a:uFillTx/>
              </a:defRPr>
            </a:pPr>
            <a:endParaRPr lang="en-GB" sz="3400" b="0" i="0" u="none" strike="noStrike" kern="0" cap="none" spc="0" baseline="0" dirty="0">
              <a:solidFill>
                <a:srgbClr val="325083"/>
              </a:solidFill>
              <a:uFillTx/>
              <a:latin typeface="Ubuntu" panose="020B0504030602030204" pitchFamily="34" charset="0"/>
              <a:cs typeface="Ubuntu-Light"/>
            </a:endParaRPr>
          </a:p>
          <a:p>
            <a:pPr marL="457200" marR="0" lvl="0" indent="-457200" algn="l" defTabSz="914400" rtl="0" fontAlgn="auto" hangingPunct="1">
              <a:spcBef>
                <a:spcPts val="0"/>
              </a:spcBef>
              <a:spcAft>
                <a:spcPts val="0"/>
              </a:spcAft>
              <a:buSzPct val="100000"/>
              <a:buFont typeface="Arial" pitchFamily="34"/>
              <a:buChar char="•"/>
              <a:tabLst>
                <a:tab pos="3678238" algn="l"/>
              </a:tabLst>
              <a:defRPr sz="1800" b="0" i="0" u="none" strike="noStrike" kern="0" cap="none" spc="0" baseline="0">
                <a:solidFill>
                  <a:srgbClr val="000000"/>
                </a:solidFill>
                <a:uFillTx/>
              </a:defRPr>
            </a:pPr>
            <a:r>
              <a:rPr lang="en-GB" sz="3400" kern="0" dirty="0">
                <a:solidFill>
                  <a:srgbClr val="325083"/>
                </a:solidFill>
                <a:latin typeface="Ubuntu" panose="020B0504030602030204" pitchFamily="34" charset="0"/>
                <a:cs typeface="Ubuntu-Light"/>
              </a:rPr>
              <a:t>Involves making boundary j</a:t>
            </a:r>
            <a:r>
              <a:rPr lang="en-GB" sz="3400" b="0" i="0" u="none" strike="noStrike" kern="0" cap="none" spc="0" baseline="0" dirty="0">
                <a:solidFill>
                  <a:srgbClr val="325083"/>
                </a:solidFill>
                <a:uFillTx/>
                <a:latin typeface="Ubuntu" panose="020B0504030602030204" pitchFamily="34" charset="0"/>
                <a:cs typeface="Ubuntu-Light"/>
              </a:rPr>
              <a:t>udgements</a:t>
            </a:r>
            <a:endParaRPr lang="en-GB" sz="3400" b="0" i="0" u="none" strike="noStrike" kern="0" cap="none" spc="-10" baseline="0" dirty="0">
              <a:solidFill>
                <a:srgbClr val="325083"/>
              </a:solidFill>
              <a:uFillTx/>
              <a:latin typeface="Ubuntu" panose="020B0504030602030204" pitchFamily="34" charset="0"/>
              <a:cs typeface="Ubuntu-Light"/>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name="Slide15">
    <p:spTree>
      <p:nvGrpSpPr>
        <p:cNvPr id="1" name=""/>
        <p:cNvGrpSpPr/>
        <p:nvPr/>
      </p:nvGrpSpPr>
      <p:grpSpPr>
        <a:xfrm>
          <a:off x="0" y="0"/>
          <a:ext cx="0" cy="0"/>
          <a:chOff x="0" y="0"/>
          <a:chExt cx="0" cy="0"/>
        </a:xfrm>
      </p:grpSpPr>
      <p:sp>
        <p:nvSpPr>
          <p:cNvPr id="3" name="object 4">
            <a:extLst>
              <a:ext uri="{FF2B5EF4-FFF2-40B4-BE49-F238E27FC236}">
                <a16:creationId xmlns:a16="http://schemas.microsoft.com/office/drawing/2014/main" id="{31EBE3C0-CB9B-6A99-B96E-3D5BCE7B402E}"/>
              </a:ext>
            </a:extLst>
          </p:cNvPr>
          <p:cNvSpPr txBox="1"/>
          <p:nvPr/>
        </p:nvSpPr>
        <p:spPr>
          <a:xfrm>
            <a:off x="510847" y="10390162"/>
            <a:ext cx="1418591" cy="189866"/>
          </a:xfrm>
          <a:prstGeom prst="rect">
            <a:avLst/>
          </a:prstGeom>
          <a:noFill/>
          <a:ln cap="flat">
            <a:noFill/>
          </a:ln>
        </p:spPr>
        <p:txBody>
          <a:bodyPr vert="horz" wrap="square" lIns="0" tIns="3172" rIns="0" bIns="0" anchor="t" anchorCtr="0" compatLnSpc="1">
            <a:spAutoFit/>
          </a:bodyPr>
          <a:lstStyle/>
          <a:p>
            <a:pPr marL="12701" marR="0" lvl="0" indent="0" algn="l" defTabSz="914400" rtl="0" fontAlgn="auto" hangingPunct="1">
              <a:lnSpc>
                <a:spcPct val="100000"/>
              </a:lnSpc>
              <a:spcBef>
                <a:spcPts val="25"/>
              </a:spcBef>
              <a:spcAft>
                <a:spcPts val="0"/>
              </a:spcAft>
              <a:buNone/>
              <a:tabLst/>
              <a:defRPr sz="1800" b="0" i="0" u="none" strike="noStrike" kern="0" cap="none" spc="0" baseline="0">
                <a:solidFill>
                  <a:srgbClr val="000000"/>
                </a:solidFill>
                <a:uFillTx/>
              </a:defRPr>
            </a:pPr>
            <a:r>
              <a:rPr lang="en-GB" sz="1150" b="1" i="0" u="none" strike="noStrike" kern="0" cap="none" spc="0" baseline="0">
                <a:solidFill>
                  <a:srgbClr val="315083"/>
                </a:solidFill>
                <a:uFillTx/>
                <a:latin typeface="Ubuntu"/>
                <a:cs typeface="Ubuntu"/>
              </a:rPr>
              <a:t>Public</a:t>
            </a:r>
            <a:r>
              <a:rPr lang="en-GB" sz="1150" b="1" i="0" u="none" strike="noStrike" kern="0" cap="none" spc="-10" baseline="0">
                <a:solidFill>
                  <a:srgbClr val="315083"/>
                </a:solidFill>
                <a:uFillTx/>
                <a:latin typeface="Ubuntu"/>
                <a:cs typeface="Ubuntu"/>
              </a:rPr>
              <a:t> </a:t>
            </a:r>
            <a:r>
              <a:rPr lang="en-GB" sz="1150" b="1" i="0" u="none" strike="noStrike" kern="0" cap="none" spc="0" baseline="0">
                <a:solidFill>
                  <a:srgbClr val="315083"/>
                </a:solidFill>
                <a:uFillTx/>
                <a:latin typeface="Ubuntu"/>
                <a:cs typeface="Ubuntu"/>
              </a:rPr>
              <a:t>Health </a:t>
            </a:r>
            <a:r>
              <a:rPr lang="en-GB" sz="1150" b="1" i="0" u="none" strike="noStrike" kern="0" cap="none" spc="-10" baseline="0">
                <a:solidFill>
                  <a:srgbClr val="315083"/>
                </a:solidFill>
                <a:uFillTx/>
                <a:latin typeface="Ubuntu"/>
                <a:cs typeface="Ubuntu"/>
              </a:rPr>
              <a:t>Wales</a:t>
            </a:r>
            <a:endParaRPr lang="en-GB" sz="1150" b="0" i="0" u="none" strike="noStrike" kern="0" cap="none" spc="0" baseline="0">
              <a:solidFill>
                <a:srgbClr val="000000"/>
              </a:solidFill>
              <a:uFillTx/>
              <a:latin typeface="Ubuntu"/>
              <a:cs typeface="Ubuntu"/>
            </a:endParaRPr>
          </a:p>
        </p:txBody>
      </p:sp>
      <p:sp>
        <p:nvSpPr>
          <p:cNvPr id="4" name="object 6">
            <a:extLst>
              <a:ext uri="{FF2B5EF4-FFF2-40B4-BE49-F238E27FC236}">
                <a16:creationId xmlns:a16="http://schemas.microsoft.com/office/drawing/2014/main" id="{229D039A-F3FD-7EA9-97F3-CE562FC60DA7}"/>
              </a:ext>
            </a:extLst>
          </p:cNvPr>
          <p:cNvSpPr txBox="1"/>
          <p:nvPr/>
        </p:nvSpPr>
        <p:spPr>
          <a:xfrm>
            <a:off x="19459190" y="10390162"/>
            <a:ext cx="172721" cy="189866"/>
          </a:xfrm>
          <a:prstGeom prst="rect">
            <a:avLst/>
          </a:prstGeom>
          <a:noFill/>
          <a:ln cap="flat">
            <a:noFill/>
          </a:ln>
        </p:spPr>
        <p:txBody>
          <a:bodyPr vert="horz" wrap="square" lIns="0" tIns="3172" rIns="0" bIns="0" anchor="t" anchorCtr="0" compatLnSpc="1">
            <a:spAutoFit/>
          </a:bodyPr>
          <a:lstStyle/>
          <a:p>
            <a:pPr marL="38103" marR="0" lvl="0" indent="0" algn="l" defTabSz="914400" rtl="0" fontAlgn="auto" hangingPunct="1">
              <a:lnSpc>
                <a:spcPct val="100000"/>
              </a:lnSpc>
              <a:spcBef>
                <a:spcPts val="25"/>
              </a:spcBef>
              <a:spcAft>
                <a:spcPts val="0"/>
              </a:spcAft>
              <a:buNone/>
              <a:tabLst/>
              <a:defRPr sz="1800" b="0" i="0" u="none" strike="noStrike" kern="0" cap="none" spc="0" baseline="0">
                <a:solidFill>
                  <a:srgbClr val="000000"/>
                </a:solidFill>
                <a:uFillTx/>
              </a:defRPr>
            </a:pPr>
            <a:fld id="{DB62C2A2-0EDA-49EA-9A36-600426B11D6E}" type="slidenum">
              <a:rPr/>
              <a:t>13</a:t>
            </a:fld>
            <a:endParaRPr lang="en-GB" sz="1150" b="1" i="0" u="none" strike="noStrike" kern="0" cap="none" spc="0" baseline="0">
              <a:solidFill>
                <a:srgbClr val="315083"/>
              </a:solidFill>
              <a:uFillTx/>
              <a:latin typeface="Ubuntu"/>
              <a:cs typeface="Ubuntu"/>
            </a:endParaRPr>
          </a:p>
        </p:txBody>
      </p:sp>
      <p:sp>
        <p:nvSpPr>
          <p:cNvPr id="5" name="Text Placeholder 4">
            <a:extLst>
              <a:ext uri="{FF2B5EF4-FFF2-40B4-BE49-F238E27FC236}">
                <a16:creationId xmlns:a16="http://schemas.microsoft.com/office/drawing/2014/main" id="{486F4789-4B23-C823-3FCB-D25BA65473F9}"/>
              </a:ext>
            </a:extLst>
          </p:cNvPr>
          <p:cNvSpPr txBox="1"/>
          <p:nvPr/>
        </p:nvSpPr>
        <p:spPr>
          <a:xfrm>
            <a:off x="5380083" y="1474238"/>
            <a:ext cx="9298668" cy="1231106"/>
          </a:xfrm>
          <a:prstGeom prst="rect">
            <a:avLst/>
          </a:prstGeom>
          <a:noFill/>
          <a:ln cap="flat">
            <a:noFill/>
          </a:ln>
        </p:spPr>
        <p:txBody>
          <a:bodyPr vert="horz" wrap="square" lIns="0" tIns="0" rIns="0" bIns="0" anchor="t" anchorCtr="1" compatLnSpc="1">
            <a:spAutoFit/>
          </a:bodyPr>
          <a:lstStyle/>
          <a:p>
            <a:pPr lvl="0" algn="ctr">
              <a:defRPr sz="1800" b="0" i="0" u="none" strike="noStrike" kern="0" cap="none" spc="0" baseline="0">
                <a:solidFill>
                  <a:srgbClr val="000000"/>
                </a:solidFill>
                <a:uFillTx/>
              </a:defRPr>
            </a:pPr>
            <a:r>
              <a:rPr lang="en-GB" sz="4000" b="1" kern="0" dirty="0" err="1">
                <a:solidFill>
                  <a:schemeClr val="tx1">
                    <a:lumMod val="65000"/>
                    <a:lumOff val="35000"/>
                  </a:schemeClr>
                </a:solidFill>
                <a:latin typeface="Ubuntu" pitchFamily="34"/>
                <a:cs typeface="Ubuntu-Light"/>
              </a:rPr>
              <a:t>Ymagwedd</a:t>
            </a:r>
            <a:r>
              <a:rPr lang="en-GB" sz="4000" b="1" kern="0" dirty="0">
                <a:solidFill>
                  <a:schemeClr val="tx1">
                    <a:lumMod val="65000"/>
                    <a:lumOff val="35000"/>
                  </a:schemeClr>
                </a:solidFill>
                <a:latin typeface="Ubuntu" pitchFamily="34"/>
                <a:cs typeface="Ubuntu-Light"/>
              </a:rPr>
              <a:t> </a:t>
            </a:r>
            <a:r>
              <a:rPr lang="en-GB" sz="4000" b="1" kern="0" dirty="0" err="1">
                <a:solidFill>
                  <a:schemeClr val="tx1">
                    <a:lumMod val="65000"/>
                    <a:lumOff val="35000"/>
                  </a:schemeClr>
                </a:solidFill>
                <a:latin typeface="Ubuntu" pitchFamily="34"/>
                <a:cs typeface="Ubuntu-Light"/>
              </a:rPr>
              <a:t>mapio</a:t>
            </a:r>
            <a:endParaRPr lang="en-GB" sz="4000" b="1" kern="0" dirty="0">
              <a:solidFill>
                <a:schemeClr val="tx1">
                  <a:lumMod val="65000"/>
                  <a:lumOff val="35000"/>
                </a:schemeClr>
              </a:solidFill>
              <a:latin typeface="Ubuntu" pitchFamily="34"/>
              <a:cs typeface="Ubuntu-Light"/>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4000" b="1" i="0" u="none" strike="noStrike" kern="0" cap="none" spc="0" baseline="0" dirty="0">
                <a:solidFill>
                  <a:srgbClr val="325083"/>
                </a:solidFill>
                <a:uFillTx/>
                <a:latin typeface="Ubuntu" pitchFamily="34"/>
                <a:cs typeface="Ubuntu-Light"/>
              </a:rPr>
              <a:t>Mapping approach</a:t>
            </a:r>
          </a:p>
        </p:txBody>
      </p:sp>
      <p:pic>
        <p:nvPicPr>
          <p:cNvPr id="6" name="Picture 10">
            <a:extLst>
              <a:ext uri="{FF2B5EF4-FFF2-40B4-BE49-F238E27FC236}">
                <a16:creationId xmlns:a16="http://schemas.microsoft.com/office/drawing/2014/main" id="{CFECFD88-643B-1828-063C-996A4D291D0E}"/>
              </a:ext>
            </a:extLst>
          </p:cNvPr>
          <p:cNvPicPr>
            <a:picLocks noChangeAspect="1"/>
          </p:cNvPicPr>
          <p:nvPr/>
        </p:nvPicPr>
        <p:blipFill>
          <a:blip r:embed="rId3"/>
          <a:srcRect l="80068" t="6364" r="2778" b="6225"/>
          <a:stretch>
            <a:fillRect/>
          </a:stretch>
        </p:blipFill>
        <p:spPr>
          <a:xfrm>
            <a:off x="13518228" y="463205"/>
            <a:ext cx="5581668" cy="4736526"/>
          </a:xfrm>
          <a:prstGeom prst="rect">
            <a:avLst/>
          </a:prstGeom>
          <a:noFill/>
          <a:ln cap="flat">
            <a:noFill/>
          </a:ln>
        </p:spPr>
      </p:pic>
      <p:graphicFrame>
        <p:nvGraphicFramePr>
          <p:cNvPr id="9" name="Diagram 8"/>
          <p:cNvGraphicFramePr/>
          <p:nvPr>
            <p:extLst>
              <p:ext uri="{D42A27DB-BD31-4B8C-83A1-F6EECF244321}">
                <p14:modId xmlns:p14="http://schemas.microsoft.com/office/powerpoint/2010/main" val="3651430392"/>
              </p:ext>
            </p:extLst>
          </p:nvPr>
        </p:nvGraphicFramePr>
        <p:xfrm>
          <a:off x="599645" y="3070175"/>
          <a:ext cx="18859545" cy="844573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name="Slide11">
    <p:spTree>
      <p:nvGrpSpPr>
        <p:cNvPr id="1" name=""/>
        <p:cNvGrpSpPr/>
        <p:nvPr/>
      </p:nvGrpSpPr>
      <p:grpSpPr>
        <a:xfrm>
          <a:off x="0" y="0"/>
          <a:ext cx="0" cy="0"/>
          <a:chOff x="0" y="0"/>
          <a:chExt cx="0" cy="0"/>
        </a:xfrm>
      </p:grpSpPr>
      <p:sp>
        <p:nvSpPr>
          <p:cNvPr id="2" name="object 7">
            <a:extLst>
              <a:ext uri="{FF2B5EF4-FFF2-40B4-BE49-F238E27FC236}">
                <a16:creationId xmlns:a16="http://schemas.microsoft.com/office/drawing/2014/main" id="{D664B90C-770B-BB30-0593-2E240A308CD6}"/>
              </a:ext>
            </a:extLst>
          </p:cNvPr>
          <p:cNvSpPr txBox="1"/>
          <p:nvPr/>
        </p:nvSpPr>
        <p:spPr>
          <a:xfrm>
            <a:off x="510847" y="10390162"/>
            <a:ext cx="1418591" cy="189866"/>
          </a:xfrm>
          <a:prstGeom prst="rect">
            <a:avLst/>
          </a:prstGeom>
          <a:noFill/>
          <a:ln cap="flat">
            <a:noFill/>
          </a:ln>
        </p:spPr>
        <p:txBody>
          <a:bodyPr vert="horz" wrap="square" lIns="0" tIns="3172" rIns="0" bIns="0" anchor="t" anchorCtr="0" compatLnSpc="1">
            <a:spAutoFit/>
          </a:bodyPr>
          <a:lstStyle/>
          <a:p>
            <a:pPr marL="12701" marR="0" lvl="0" indent="0" algn="l" defTabSz="914400" rtl="0" fontAlgn="auto" hangingPunct="1">
              <a:lnSpc>
                <a:spcPct val="100000"/>
              </a:lnSpc>
              <a:spcBef>
                <a:spcPts val="25"/>
              </a:spcBef>
              <a:spcAft>
                <a:spcPts val="0"/>
              </a:spcAft>
              <a:buNone/>
              <a:tabLst/>
              <a:defRPr sz="1800" b="0" i="0" u="none" strike="noStrike" kern="0" cap="none" spc="0" baseline="0">
                <a:solidFill>
                  <a:srgbClr val="000000"/>
                </a:solidFill>
                <a:uFillTx/>
              </a:defRPr>
            </a:pPr>
            <a:r>
              <a:rPr lang="en-GB" sz="1150" b="1" i="0" u="none" strike="noStrike" kern="0" cap="none" spc="0" baseline="0">
                <a:solidFill>
                  <a:srgbClr val="315083"/>
                </a:solidFill>
                <a:uFillTx/>
                <a:latin typeface="Ubuntu"/>
                <a:cs typeface="Ubuntu"/>
              </a:rPr>
              <a:t>Public</a:t>
            </a:r>
            <a:r>
              <a:rPr lang="en-GB" sz="1150" b="1" i="0" u="none" strike="noStrike" kern="0" cap="none" spc="-10" baseline="0">
                <a:solidFill>
                  <a:srgbClr val="315083"/>
                </a:solidFill>
                <a:uFillTx/>
                <a:latin typeface="Ubuntu"/>
                <a:cs typeface="Ubuntu"/>
              </a:rPr>
              <a:t> </a:t>
            </a:r>
            <a:r>
              <a:rPr lang="en-GB" sz="1150" b="1" i="0" u="none" strike="noStrike" kern="0" cap="none" spc="0" baseline="0">
                <a:solidFill>
                  <a:srgbClr val="315083"/>
                </a:solidFill>
                <a:uFillTx/>
                <a:latin typeface="Ubuntu"/>
                <a:cs typeface="Ubuntu"/>
              </a:rPr>
              <a:t>Health </a:t>
            </a:r>
            <a:r>
              <a:rPr lang="en-GB" sz="1150" b="1" i="0" u="none" strike="noStrike" kern="0" cap="none" spc="-10" baseline="0">
                <a:solidFill>
                  <a:srgbClr val="315083"/>
                </a:solidFill>
                <a:uFillTx/>
                <a:latin typeface="Ubuntu"/>
                <a:cs typeface="Ubuntu"/>
              </a:rPr>
              <a:t>Wales</a:t>
            </a:r>
            <a:endParaRPr lang="en-GB" sz="1150" b="0" i="0" u="none" strike="noStrike" kern="0" cap="none" spc="0" baseline="0">
              <a:solidFill>
                <a:srgbClr val="000000"/>
              </a:solidFill>
              <a:uFillTx/>
              <a:latin typeface="Ubuntu"/>
              <a:cs typeface="Ubuntu"/>
            </a:endParaRPr>
          </a:p>
        </p:txBody>
      </p:sp>
      <p:sp>
        <p:nvSpPr>
          <p:cNvPr id="3" name="object 9">
            <a:extLst>
              <a:ext uri="{FF2B5EF4-FFF2-40B4-BE49-F238E27FC236}">
                <a16:creationId xmlns:a16="http://schemas.microsoft.com/office/drawing/2014/main" id="{FAE3755B-8B41-643C-A8A3-78E01652F9CA}"/>
              </a:ext>
            </a:extLst>
          </p:cNvPr>
          <p:cNvSpPr txBox="1"/>
          <p:nvPr/>
        </p:nvSpPr>
        <p:spPr>
          <a:xfrm>
            <a:off x="19459190" y="10390162"/>
            <a:ext cx="172721" cy="189866"/>
          </a:xfrm>
          <a:prstGeom prst="rect">
            <a:avLst/>
          </a:prstGeom>
          <a:noFill/>
          <a:ln cap="flat">
            <a:noFill/>
          </a:ln>
        </p:spPr>
        <p:txBody>
          <a:bodyPr vert="horz" wrap="square" lIns="0" tIns="3172" rIns="0" bIns="0" anchor="t" anchorCtr="0" compatLnSpc="1">
            <a:spAutoFit/>
          </a:bodyPr>
          <a:lstStyle/>
          <a:p>
            <a:pPr marL="38103" marR="0" lvl="0" indent="0" algn="l" defTabSz="914400" rtl="0" fontAlgn="auto" hangingPunct="1">
              <a:lnSpc>
                <a:spcPct val="100000"/>
              </a:lnSpc>
              <a:spcBef>
                <a:spcPts val="25"/>
              </a:spcBef>
              <a:spcAft>
                <a:spcPts val="0"/>
              </a:spcAft>
              <a:buNone/>
              <a:tabLst/>
              <a:defRPr sz="1800" b="0" i="0" u="none" strike="noStrike" kern="0" cap="none" spc="0" baseline="0">
                <a:solidFill>
                  <a:srgbClr val="000000"/>
                </a:solidFill>
                <a:uFillTx/>
              </a:defRPr>
            </a:pPr>
            <a:fld id="{6E092B79-A39B-429F-85A6-3AA8D094B7CF}" type="slidenum">
              <a:rPr/>
              <a:t>14</a:t>
            </a:fld>
            <a:endParaRPr lang="en-GB" sz="1150" b="1" i="0" u="none" strike="noStrike" kern="0" cap="none" spc="0" baseline="0">
              <a:solidFill>
                <a:srgbClr val="315083"/>
              </a:solidFill>
              <a:uFillTx/>
              <a:latin typeface="Ubuntu"/>
            </a:endParaRPr>
          </a:p>
        </p:txBody>
      </p:sp>
      <p:sp>
        <p:nvSpPr>
          <p:cNvPr id="4" name="object 3">
            <a:extLst>
              <a:ext uri="{FF2B5EF4-FFF2-40B4-BE49-F238E27FC236}">
                <a16:creationId xmlns:a16="http://schemas.microsoft.com/office/drawing/2014/main" id="{AB9EDC6F-0132-1A19-A687-D6F3EAAB3BC6}"/>
              </a:ext>
            </a:extLst>
          </p:cNvPr>
          <p:cNvSpPr txBox="1"/>
          <p:nvPr/>
        </p:nvSpPr>
        <p:spPr>
          <a:xfrm>
            <a:off x="12676994" y="2907813"/>
            <a:ext cx="4740277" cy="1409996"/>
          </a:xfrm>
          <a:prstGeom prst="rect">
            <a:avLst/>
          </a:prstGeom>
          <a:noFill/>
          <a:ln cap="flat">
            <a:noFill/>
          </a:ln>
        </p:spPr>
        <p:txBody>
          <a:bodyPr vert="horz" wrap="square" lIns="0" tIns="12060" rIns="0" bIns="0" anchor="t" anchorCtr="0" compatLnSpc="1">
            <a:noAutofit/>
          </a:bodyPr>
          <a:lstStyle/>
          <a:p>
            <a:pPr lvl="0" algn="ctr">
              <a:tabLst>
                <a:tab pos="3678238" algn="l"/>
              </a:tabLst>
              <a:defRPr sz="1800" b="0" i="0" u="none" strike="noStrike" kern="0" cap="none" spc="0" baseline="0">
                <a:solidFill>
                  <a:srgbClr val="000000"/>
                </a:solidFill>
                <a:uFillTx/>
              </a:defRPr>
            </a:pPr>
            <a:r>
              <a:rPr lang="en-GB" sz="3800" kern="0" spc="-20" dirty="0" err="1">
                <a:solidFill>
                  <a:schemeClr val="tx1">
                    <a:lumMod val="65000"/>
                    <a:lumOff val="35000"/>
                  </a:schemeClr>
                </a:solidFill>
                <a:latin typeface="Ubuntu-Light"/>
                <a:cs typeface="Ubuntu-Light"/>
              </a:rPr>
              <a:t>Adrodd</a:t>
            </a:r>
            <a:r>
              <a:rPr lang="en-GB" sz="3800" kern="0" spc="-20" dirty="0">
                <a:solidFill>
                  <a:schemeClr val="tx1">
                    <a:lumMod val="65000"/>
                    <a:lumOff val="35000"/>
                  </a:schemeClr>
                </a:solidFill>
                <a:latin typeface="Ubuntu-Light"/>
                <a:cs typeface="Ubuntu-Light"/>
              </a:rPr>
              <a:t> y </a:t>
            </a:r>
            <a:r>
              <a:rPr lang="en-GB" sz="3800" kern="0" spc="-20" dirty="0" err="1" smtClean="0">
                <a:solidFill>
                  <a:schemeClr val="tx1">
                    <a:lumMod val="65000"/>
                    <a:lumOff val="35000"/>
                  </a:schemeClr>
                </a:solidFill>
                <a:latin typeface="Ubuntu-Light"/>
                <a:cs typeface="Ubuntu-Light"/>
              </a:rPr>
              <a:t>stori</a:t>
            </a:r>
            <a:r>
              <a:rPr lang="en-GB" sz="3800" kern="0" spc="-20" dirty="0" smtClean="0">
                <a:solidFill>
                  <a:schemeClr val="tx1">
                    <a:lumMod val="65000"/>
                    <a:lumOff val="35000"/>
                  </a:schemeClr>
                </a:solidFill>
                <a:latin typeface="Ubuntu-Light"/>
                <a:cs typeface="Ubuntu-Light"/>
              </a:rPr>
              <a:t> …</a:t>
            </a:r>
            <a:endParaRPr lang="en-GB" sz="3800" kern="0" spc="-20" dirty="0">
              <a:solidFill>
                <a:schemeClr val="tx1">
                  <a:lumMod val="65000"/>
                  <a:lumOff val="35000"/>
                </a:schemeClr>
              </a:solidFill>
              <a:latin typeface="Ubuntu-Light"/>
              <a:cs typeface="Ubuntu-Light"/>
            </a:endParaRPr>
          </a:p>
          <a:p>
            <a:pPr marL="0" marR="0" lvl="0" indent="0" algn="ctr" defTabSz="914400" rtl="0" fontAlgn="auto" hangingPunct="1">
              <a:lnSpc>
                <a:spcPct val="100000"/>
              </a:lnSpc>
              <a:spcBef>
                <a:spcPts val="0"/>
              </a:spcBef>
              <a:spcAft>
                <a:spcPts val="0"/>
              </a:spcAft>
              <a:buNone/>
              <a:tabLst>
                <a:tab pos="3678238" algn="l"/>
              </a:tabLst>
              <a:defRPr sz="1800" b="0" i="0" u="none" strike="noStrike" kern="0" cap="none" spc="0" baseline="0">
                <a:solidFill>
                  <a:srgbClr val="000000"/>
                </a:solidFill>
                <a:uFillTx/>
              </a:defRPr>
            </a:pPr>
            <a:r>
              <a:rPr lang="en-GB" sz="3800" b="0" i="0" u="none" strike="noStrike" kern="0" cap="none" spc="-20" baseline="0" dirty="0" smtClean="0">
                <a:solidFill>
                  <a:srgbClr val="325083"/>
                </a:solidFill>
                <a:uFillTx/>
                <a:latin typeface="Ubuntu-Light"/>
                <a:cs typeface="Ubuntu-Light"/>
              </a:rPr>
              <a:t>Telling </a:t>
            </a:r>
            <a:r>
              <a:rPr lang="en-GB" sz="3800" b="0" i="0" u="none" strike="noStrike" kern="0" cap="none" spc="-20" baseline="0" dirty="0">
                <a:solidFill>
                  <a:srgbClr val="325083"/>
                </a:solidFill>
                <a:uFillTx/>
                <a:latin typeface="Ubuntu-Light"/>
                <a:cs typeface="Ubuntu-Light"/>
              </a:rPr>
              <a:t>the story…</a:t>
            </a:r>
          </a:p>
        </p:txBody>
      </p:sp>
      <p:pic>
        <p:nvPicPr>
          <p:cNvPr id="5" name="Picture 38">
            <a:extLst>
              <a:ext uri="{FF2B5EF4-FFF2-40B4-BE49-F238E27FC236}">
                <a16:creationId xmlns:a16="http://schemas.microsoft.com/office/drawing/2014/main" id="{D621F580-F910-FE34-663B-5B0806BDEB5C}"/>
              </a:ext>
            </a:extLst>
          </p:cNvPr>
          <p:cNvPicPr>
            <a:picLocks noChangeAspect="1"/>
          </p:cNvPicPr>
          <p:nvPr/>
        </p:nvPicPr>
        <p:blipFill>
          <a:blip r:embed="rId3"/>
          <a:stretch>
            <a:fillRect/>
          </a:stretch>
        </p:blipFill>
        <p:spPr>
          <a:xfrm>
            <a:off x="157657" y="1573720"/>
            <a:ext cx="9626729" cy="9479273"/>
          </a:xfrm>
          <a:prstGeom prst="rect">
            <a:avLst/>
          </a:prstGeom>
          <a:noFill/>
          <a:ln cap="flat">
            <a:noFill/>
          </a:ln>
        </p:spPr>
      </p:pic>
      <p:sp>
        <p:nvSpPr>
          <p:cNvPr id="6" name="Text Placeholder 4">
            <a:extLst>
              <a:ext uri="{FF2B5EF4-FFF2-40B4-BE49-F238E27FC236}">
                <a16:creationId xmlns:a16="http://schemas.microsoft.com/office/drawing/2014/main" id="{49E04DBE-6F28-73D2-50EB-CA2022A23832}"/>
              </a:ext>
            </a:extLst>
          </p:cNvPr>
          <p:cNvSpPr txBox="1"/>
          <p:nvPr/>
        </p:nvSpPr>
        <p:spPr>
          <a:xfrm>
            <a:off x="94595" y="1217075"/>
            <a:ext cx="20104098" cy="1231106"/>
          </a:xfrm>
          <a:prstGeom prst="rect">
            <a:avLst/>
          </a:prstGeom>
          <a:noFill/>
          <a:ln cap="flat">
            <a:noFill/>
          </a:ln>
        </p:spPr>
        <p:txBody>
          <a:bodyPr vert="horz" wrap="square" lIns="0" tIns="0" rIns="0" bIns="0" anchor="t" anchorCtr="1" compatLnSpc="1">
            <a:spAutoFit/>
          </a:bodyPr>
          <a:lstStyle/>
          <a:p>
            <a:pPr lvl="0" algn="ctr">
              <a:defRPr sz="1800" b="0" i="0" u="none" strike="noStrike" kern="0" cap="none" spc="0" baseline="0">
                <a:solidFill>
                  <a:srgbClr val="000000"/>
                </a:solidFill>
                <a:uFillTx/>
              </a:defRPr>
            </a:pPr>
            <a:r>
              <a:rPr lang="en-GB" sz="4000" b="1" kern="0" dirty="0" err="1">
                <a:solidFill>
                  <a:schemeClr val="tx1">
                    <a:lumMod val="65000"/>
                    <a:lumOff val="35000"/>
                  </a:schemeClr>
                </a:solidFill>
                <a:latin typeface="Ubuntu" pitchFamily="34"/>
                <a:cs typeface="Ubuntu-Light"/>
              </a:rPr>
              <a:t>Fersiwn</a:t>
            </a:r>
            <a:r>
              <a:rPr lang="en-GB" sz="4000" b="1" kern="0" dirty="0">
                <a:solidFill>
                  <a:schemeClr val="tx1">
                    <a:lumMod val="65000"/>
                    <a:lumOff val="35000"/>
                  </a:schemeClr>
                </a:solidFill>
                <a:latin typeface="Ubuntu" pitchFamily="34"/>
                <a:cs typeface="Ubuntu-Light"/>
              </a:rPr>
              <a:t> </a:t>
            </a:r>
            <a:r>
              <a:rPr lang="en-GB" sz="4000" b="1" kern="0" dirty="0" err="1">
                <a:solidFill>
                  <a:schemeClr val="tx1">
                    <a:lumMod val="65000"/>
                    <a:lumOff val="35000"/>
                  </a:schemeClr>
                </a:solidFill>
                <a:latin typeface="Ubuntu" pitchFamily="34"/>
                <a:cs typeface="Ubuntu-Light"/>
              </a:rPr>
              <a:t>derfynol</a:t>
            </a:r>
            <a:r>
              <a:rPr lang="en-GB" sz="4000" b="1" kern="0" dirty="0">
                <a:solidFill>
                  <a:schemeClr val="tx1">
                    <a:lumMod val="65000"/>
                    <a:lumOff val="35000"/>
                  </a:schemeClr>
                </a:solidFill>
                <a:latin typeface="Ubuntu" pitchFamily="34"/>
                <a:cs typeface="Ubuntu-Light"/>
              </a:rPr>
              <a:t> y </a:t>
            </a:r>
            <a:r>
              <a:rPr lang="en-GB" sz="4000" b="1" kern="0" dirty="0" smtClean="0">
                <a:solidFill>
                  <a:schemeClr val="tx1">
                    <a:lumMod val="65000"/>
                    <a:lumOff val="35000"/>
                  </a:schemeClr>
                </a:solidFill>
                <a:latin typeface="Ubuntu" pitchFamily="34"/>
                <a:cs typeface="Ubuntu-Light"/>
              </a:rPr>
              <a:t>map</a:t>
            </a:r>
          </a:p>
          <a:p>
            <a:pPr lvl="0" algn="ctr">
              <a:defRPr sz="1800" b="0" i="0" u="none" strike="noStrike" kern="0" cap="none" spc="0" baseline="0">
                <a:solidFill>
                  <a:srgbClr val="000000"/>
                </a:solidFill>
                <a:uFillTx/>
              </a:defRPr>
            </a:pPr>
            <a:r>
              <a:rPr lang="en-GB" sz="4000" b="1" i="0" u="none" strike="noStrike" kern="0" cap="none" spc="0" baseline="0" dirty="0" smtClean="0">
                <a:solidFill>
                  <a:srgbClr val="325083"/>
                </a:solidFill>
                <a:uFillTx/>
                <a:latin typeface="Ubuntu" pitchFamily="34"/>
                <a:cs typeface="Ubuntu-Light"/>
              </a:rPr>
              <a:t>Final version of the map</a:t>
            </a:r>
            <a:endParaRPr lang="en-GB" sz="4000" b="1" i="0" u="none" strike="noStrike" kern="0" cap="none" spc="0" baseline="0" dirty="0">
              <a:solidFill>
                <a:srgbClr val="325083"/>
              </a:solidFill>
              <a:uFillTx/>
              <a:latin typeface="Ubuntu" pitchFamily="34"/>
              <a:cs typeface="Ubuntu-Light"/>
            </a:endParaRPr>
          </a:p>
        </p:txBody>
      </p:sp>
      <p:pic>
        <p:nvPicPr>
          <p:cNvPr id="7" name="Picture 8">
            <a:hlinkClick r:id="rId4"/>
            <a:extLst>
              <a:ext uri="{FF2B5EF4-FFF2-40B4-BE49-F238E27FC236}">
                <a16:creationId xmlns:a16="http://schemas.microsoft.com/office/drawing/2014/main" id="{AF7748D6-B537-11C0-DB6F-DFE2024561A5}"/>
              </a:ext>
            </a:extLst>
          </p:cNvPr>
          <p:cNvPicPr>
            <a:picLocks noChangeAspect="1"/>
          </p:cNvPicPr>
          <p:nvPr/>
        </p:nvPicPr>
        <p:blipFill>
          <a:blip r:embed="rId5"/>
          <a:stretch>
            <a:fillRect/>
          </a:stretch>
        </p:blipFill>
        <p:spPr>
          <a:xfrm>
            <a:off x="12550870" y="4142387"/>
            <a:ext cx="4740277" cy="5116223"/>
          </a:xfrm>
          <a:prstGeom prst="rect">
            <a:avLst/>
          </a:prstGeom>
          <a:noFill/>
          <a:ln cap="flat">
            <a:noFill/>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195586" y="10473809"/>
            <a:ext cx="5662127" cy="369332"/>
          </a:xfrm>
          <a:prstGeom prst="rect">
            <a:avLst/>
          </a:prstGeom>
        </p:spPr>
        <p:txBody>
          <a:bodyPr wrap="none">
            <a:spAutoFit/>
          </a:bodyPr>
          <a:lstStyle/>
          <a:p>
            <a:r>
              <a:rPr lang="en-GB" dirty="0">
                <a:hlinkClick r:id="rId3"/>
              </a:rPr>
              <a:t>Educational Achievement in Wales Systems map - YouTube</a:t>
            </a:r>
            <a:endParaRPr lang="en-GB" dirty="0"/>
          </a:p>
        </p:txBody>
      </p:sp>
      <p:pic>
        <p:nvPicPr>
          <p:cNvPr id="3" name="jlnFkslDEIo"/>
          <p:cNvPicPr>
            <a:picLocks noRot="1" noChangeAspect="1"/>
          </p:cNvPicPr>
          <p:nvPr>
            <a:videoFile r:link="rId1"/>
          </p:nvPr>
        </p:nvPicPr>
        <p:blipFill>
          <a:blip r:embed="rId4"/>
          <a:stretch>
            <a:fillRect/>
          </a:stretch>
        </p:blipFill>
        <p:spPr>
          <a:xfrm>
            <a:off x="1933761" y="1131701"/>
            <a:ext cx="16185776" cy="9104499"/>
          </a:xfrm>
          <a:prstGeom prst="rect">
            <a:avLst/>
          </a:prstGeom>
        </p:spPr>
      </p:pic>
    </p:spTree>
    <p:extLst>
      <p:ext uri="{BB962C8B-B14F-4D97-AF65-F5344CB8AC3E}">
        <p14:creationId xmlns:p14="http://schemas.microsoft.com/office/powerpoint/2010/main" val="33703920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name="Slide25">
    <p:spTree>
      <p:nvGrpSpPr>
        <p:cNvPr id="1" name=""/>
        <p:cNvGrpSpPr/>
        <p:nvPr/>
      </p:nvGrpSpPr>
      <p:grpSpPr>
        <a:xfrm>
          <a:off x="0" y="0"/>
          <a:ext cx="0" cy="0"/>
          <a:chOff x="0" y="0"/>
          <a:chExt cx="0" cy="0"/>
        </a:xfrm>
      </p:grpSpPr>
      <p:sp>
        <p:nvSpPr>
          <p:cNvPr id="2" name="Text Placeholder 4">
            <a:extLst>
              <a:ext uri="{FF2B5EF4-FFF2-40B4-BE49-F238E27FC236}">
                <a16:creationId xmlns:a16="http://schemas.microsoft.com/office/drawing/2014/main" id="{FF022267-6132-0CF8-1899-E5D9CDA54ACD}"/>
              </a:ext>
            </a:extLst>
          </p:cNvPr>
          <p:cNvSpPr txBox="1"/>
          <p:nvPr/>
        </p:nvSpPr>
        <p:spPr>
          <a:xfrm>
            <a:off x="4310966" y="2210863"/>
            <a:ext cx="10760073" cy="393704"/>
          </a:xfrm>
          <a:prstGeom prst="rect">
            <a:avLst/>
          </a:prstGeom>
          <a:noFill/>
          <a:ln cap="flat">
            <a:noFill/>
          </a:ln>
        </p:spPr>
        <p:txBody>
          <a:bodyPr vert="horz" wrap="square" lIns="91440" tIns="45720" rIns="91440" bIns="45720" anchor="b"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4000" b="1" i="0" u="none" strike="noStrike" kern="0" cap="none" spc="0" baseline="0" dirty="0">
                <a:solidFill>
                  <a:schemeClr val="tx1">
                    <a:lumMod val="65000"/>
                    <a:lumOff val="35000"/>
                  </a:schemeClr>
                </a:solidFill>
                <a:uFillTx/>
                <a:latin typeface="Ubuntu"/>
              </a:rPr>
              <a:t> </a:t>
            </a:r>
            <a:r>
              <a:rPr lang="en-GB" sz="4000" b="1" i="0" u="none" strike="noStrike" kern="0" cap="none" spc="0" baseline="0" dirty="0" err="1">
                <a:solidFill>
                  <a:schemeClr val="tx1">
                    <a:lumMod val="65000"/>
                    <a:lumOff val="35000"/>
                  </a:schemeClr>
                </a:solidFill>
                <a:uFillTx/>
                <a:latin typeface="Ubuntu"/>
              </a:rPr>
              <a:t>Pwyntiau</a:t>
            </a:r>
            <a:r>
              <a:rPr lang="en-GB" sz="4000" b="1" i="0" u="none" strike="noStrike" kern="0" cap="none" spc="0" baseline="0" dirty="0">
                <a:solidFill>
                  <a:schemeClr val="tx1">
                    <a:lumMod val="65000"/>
                    <a:lumOff val="35000"/>
                  </a:schemeClr>
                </a:solidFill>
                <a:uFillTx/>
                <a:latin typeface="Ubuntu"/>
              </a:rPr>
              <a:t> </a:t>
            </a:r>
            <a:r>
              <a:rPr lang="en-GB" sz="4000" b="1" i="0" u="none" strike="noStrike" kern="0" cap="none" spc="0" baseline="0" dirty="0" err="1">
                <a:solidFill>
                  <a:schemeClr val="tx1">
                    <a:lumMod val="65000"/>
                    <a:lumOff val="35000"/>
                  </a:schemeClr>
                </a:solidFill>
                <a:uFillTx/>
                <a:latin typeface="Ubuntu"/>
              </a:rPr>
              <a:t>i’w</a:t>
            </a:r>
            <a:r>
              <a:rPr lang="en-GB" sz="4000" b="1" i="0" u="none" strike="noStrike" kern="0" cap="none" spc="0" baseline="0" dirty="0">
                <a:solidFill>
                  <a:schemeClr val="tx1">
                    <a:lumMod val="65000"/>
                    <a:lumOff val="35000"/>
                  </a:schemeClr>
                </a:solidFill>
                <a:uFillTx/>
                <a:latin typeface="Ubuntu"/>
              </a:rPr>
              <a:t> </a:t>
            </a:r>
            <a:r>
              <a:rPr lang="en-GB" sz="4000" b="1" i="0" u="none" strike="noStrike" kern="0" cap="none" spc="0" baseline="0" dirty="0" err="1">
                <a:solidFill>
                  <a:schemeClr val="tx1">
                    <a:lumMod val="65000"/>
                    <a:lumOff val="35000"/>
                  </a:schemeClr>
                </a:solidFill>
                <a:uFillTx/>
                <a:latin typeface="Ubuntu"/>
              </a:rPr>
              <a:t>hystyried</a:t>
            </a:r>
            <a:endParaRPr lang="en-GB" sz="4000" b="1" i="0" u="none" strike="noStrike" kern="0" cap="none" spc="0" baseline="0" dirty="0">
              <a:solidFill>
                <a:schemeClr val="tx1">
                  <a:lumMod val="65000"/>
                  <a:lumOff val="35000"/>
                </a:schemeClr>
              </a:solidFill>
              <a:uFillTx/>
              <a:latin typeface="Ubuntu"/>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4000" b="1" i="0" u="none" strike="noStrike" kern="0" cap="none" spc="0" baseline="0" dirty="0">
                <a:solidFill>
                  <a:srgbClr val="325083"/>
                </a:solidFill>
                <a:uFillTx/>
                <a:latin typeface="Ubuntu"/>
              </a:rPr>
              <a:t>Key messages</a:t>
            </a:r>
          </a:p>
        </p:txBody>
      </p:sp>
      <p:grpSp>
        <p:nvGrpSpPr>
          <p:cNvPr id="3" name="Diagram 3">
            <a:extLst>
              <a:ext uri="{FF2B5EF4-FFF2-40B4-BE49-F238E27FC236}">
                <a16:creationId xmlns:a16="http://schemas.microsoft.com/office/drawing/2014/main" id="{213B492E-891A-6233-5B09-663D86B5A7BD}"/>
              </a:ext>
            </a:extLst>
          </p:cNvPr>
          <p:cNvGrpSpPr/>
          <p:nvPr/>
        </p:nvGrpSpPr>
        <p:grpSpPr>
          <a:xfrm>
            <a:off x="11701485" y="3004453"/>
            <a:ext cx="6739118" cy="6739118"/>
            <a:chOff x="11701485" y="3004453"/>
            <a:chExt cx="6739118" cy="6739118"/>
          </a:xfrm>
        </p:grpSpPr>
        <p:sp>
          <p:nvSpPr>
            <p:cNvPr id="4" name="Freeform 3">
              <a:extLst>
                <a:ext uri="{FF2B5EF4-FFF2-40B4-BE49-F238E27FC236}">
                  <a16:creationId xmlns:a16="http://schemas.microsoft.com/office/drawing/2014/main" id="{62EEEEC2-1F9D-3DFC-8D8D-ABC326FA6168}"/>
                </a:ext>
              </a:extLst>
            </p:cNvPr>
            <p:cNvSpPr/>
            <p:nvPr/>
          </p:nvSpPr>
          <p:spPr>
            <a:xfrm>
              <a:off x="11701485" y="3004453"/>
              <a:ext cx="6739118" cy="6739118"/>
            </a:xfrm>
            <a:custGeom>
              <a:avLst/>
              <a:gdLst>
                <a:gd name="f0" fmla="val w"/>
                <a:gd name="f1" fmla="val h"/>
                <a:gd name="f2" fmla="val ss"/>
                <a:gd name="f3" fmla="val 0"/>
                <a:gd name="f4" fmla="abs f0"/>
                <a:gd name="f5" fmla="abs f1"/>
                <a:gd name="f6" fmla="abs f2"/>
                <a:gd name="f7" fmla="?: f4 f0 1"/>
                <a:gd name="f8" fmla="?: f5 f1 1"/>
                <a:gd name="f9" fmla="?: f6 f2 1"/>
                <a:gd name="f10" fmla="*/ f7 1 21600"/>
                <a:gd name="f11" fmla="*/ f8 1 21600"/>
                <a:gd name="f12" fmla="*/ 21600 f7 1"/>
                <a:gd name="f13" fmla="*/ 21600 f8 1"/>
                <a:gd name="f14" fmla="min f11 f10"/>
                <a:gd name="f15" fmla="*/ f12 1 f9"/>
                <a:gd name="f16" fmla="*/ f13 1 f9"/>
                <a:gd name="f17" fmla="val f15"/>
                <a:gd name="f18" fmla="val f16"/>
                <a:gd name="f19" fmla="*/ f3 f14 1"/>
                <a:gd name="f20" fmla="+- f18 0 f3"/>
                <a:gd name="f21" fmla="+- f17 0 f3"/>
                <a:gd name="f22" fmla="*/ f17 f14 1"/>
                <a:gd name="f23" fmla="*/ f18 f14 1"/>
                <a:gd name="f24" fmla="*/ f20 1 2"/>
                <a:gd name="f25" fmla="*/ f20 1 4"/>
                <a:gd name="f26" fmla="*/ f21 1 2"/>
                <a:gd name="f27" fmla="*/ f21 1 4"/>
                <a:gd name="f28" fmla="*/ f21 3 1"/>
                <a:gd name="f29" fmla="*/ f20 3 1"/>
                <a:gd name="f30" fmla="+- f3 f24 0"/>
                <a:gd name="f31" fmla="+- f3 f26 0"/>
                <a:gd name="f32" fmla="*/ f28 1 4"/>
                <a:gd name="f33" fmla="*/ f29 1 4"/>
                <a:gd name="f34" fmla="*/ f27 f14 1"/>
                <a:gd name="f35" fmla="*/ f25 f14 1"/>
                <a:gd name="f36" fmla="*/ f32 f14 1"/>
                <a:gd name="f37" fmla="*/ f33 f14 1"/>
                <a:gd name="f38" fmla="*/ f30 f14 1"/>
                <a:gd name="f39" fmla="*/ f31 f14 1"/>
              </a:gdLst>
              <a:ahLst/>
              <a:cxnLst>
                <a:cxn ang="3cd4">
                  <a:pos x="hc" y="t"/>
                </a:cxn>
                <a:cxn ang="0">
                  <a:pos x="r" y="vc"/>
                </a:cxn>
                <a:cxn ang="cd4">
                  <a:pos x="hc" y="b"/>
                </a:cxn>
                <a:cxn ang="cd2">
                  <a:pos x="l" y="vc"/>
                </a:cxn>
              </a:cxnLst>
              <a:rect l="f34" t="f35" r="f36" b="f37"/>
              <a:pathLst>
                <a:path>
                  <a:moveTo>
                    <a:pt x="f19" y="f38"/>
                  </a:moveTo>
                  <a:lnTo>
                    <a:pt x="f39" y="f19"/>
                  </a:lnTo>
                  <a:lnTo>
                    <a:pt x="f22" y="f38"/>
                  </a:lnTo>
                  <a:lnTo>
                    <a:pt x="f39" y="f23"/>
                  </a:lnTo>
                  <a:close/>
                </a:path>
              </a:pathLst>
            </a:custGeom>
            <a:solidFill>
              <a:srgbClr val="D2DEEF"/>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5" name="Freeform 4">
              <a:extLst>
                <a:ext uri="{FF2B5EF4-FFF2-40B4-BE49-F238E27FC236}">
                  <a16:creationId xmlns:a16="http://schemas.microsoft.com/office/drawing/2014/main" id="{11F5ED34-4C7C-F25F-C903-063133D3CD95}"/>
                </a:ext>
              </a:extLst>
            </p:cNvPr>
            <p:cNvSpPr/>
            <p:nvPr/>
          </p:nvSpPr>
          <p:spPr>
            <a:xfrm>
              <a:off x="12341702" y="3644670"/>
              <a:ext cx="2628259" cy="2628259"/>
            </a:xfrm>
            <a:custGeom>
              <a:avLst/>
              <a:gdLst>
                <a:gd name="f0" fmla="val 10800000"/>
                <a:gd name="f1" fmla="val 5400000"/>
                <a:gd name="f2" fmla="val 180"/>
                <a:gd name="f3" fmla="val w"/>
                <a:gd name="f4" fmla="val h"/>
                <a:gd name="f5" fmla="val 0"/>
                <a:gd name="f6" fmla="val 2628257"/>
                <a:gd name="f7" fmla="val 438052"/>
                <a:gd name="f8" fmla="val 196123"/>
                <a:gd name="f9" fmla="val 2190205"/>
                <a:gd name="f10" fmla="val 2432134"/>
                <a:gd name="f11" fmla="+- 0 0 -90"/>
                <a:gd name="f12" fmla="*/ f3 1 2628257"/>
                <a:gd name="f13" fmla="*/ f4 1 2628257"/>
                <a:gd name="f14" fmla="+- f6 0 f5"/>
                <a:gd name="f15" fmla="*/ f11 f0 1"/>
                <a:gd name="f16" fmla="*/ f14 1 2628257"/>
                <a:gd name="f17" fmla="*/ 0 f14 1"/>
                <a:gd name="f18" fmla="*/ 438052 f14 1"/>
                <a:gd name="f19" fmla="*/ 2190205 f14 1"/>
                <a:gd name="f20" fmla="*/ 2628257 f14 1"/>
                <a:gd name="f21" fmla="*/ f15 1 f2"/>
                <a:gd name="f22" fmla="*/ f17 1 2628257"/>
                <a:gd name="f23" fmla="*/ f18 1 2628257"/>
                <a:gd name="f24" fmla="*/ f19 1 2628257"/>
                <a:gd name="f25" fmla="*/ f20 1 2628257"/>
                <a:gd name="f26" fmla="*/ f5 1 f16"/>
                <a:gd name="f27" fmla="*/ f6 1 f16"/>
                <a:gd name="f28" fmla="+- f21 0 f1"/>
                <a:gd name="f29" fmla="*/ f22 1 f16"/>
                <a:gd name="f30" fmla="*/ f23 1 f16"/>
                <a:gd name="f31" fmla="*/ f24 1 f16"/>
                <a:gd name="f32" fmla="*/ f25 1 f16"/>
                <a:gd name="f33" fmla="*/ f26 f12 1"/>
                <a:gd name="f34" fmla="*/ f27 f12 1"/>
                <a:gd name="f35" fmla="*/ f27 f13 1"/>
                <a:gd name="f36" fmla="*/ f26 f13 1"/>
                <a:gd name="f37" fmla="*/ f29 f12 1"/>
                <a:gd name="f38" fmla="*/ f30 f13 1"/>
                <a:gd name="f39" fmla="*/ f30 f12 1"/>
                <a:gd name="f40" fmla="*/ f29 f13 1"/>
                <a:gd name="f41" fmla="*/ f31 f12 1"/>
                <a:gd name="f42" fmla="*/ f32 f12 1"/>
                <a:gd name="f43" fmla="*/ f31 f13 1"/>
                <a:gd name="f44" fmla="*/ f32 f13 1"/>
              </a:gdLst>
              <a:ahLst/>
              <a:cxnLst>
                <a:cxn ang="3cd4">
                  <a:pos x="hc" y="t"/>
                </a:cxn>
                <a:cxn ang="0">
                  <a:pos x="r" y="vc"/>
                </a:cxn>
                <a:cxn ang="cd4">
                  <a:pos x="hc" y="b"/>
                </a:cxn>
                <a:cxn ang="cd2">
                  <a:pos x="l" y="vc"/>
                </a:cxn>
                <a:cxn ang="f28">
                  <a:pos x="f37" y="f38"/>
                </a:cxn>
                <a:cxn ang="f28">
                  <a:pos x="f39" y="f40"/>
                </a:cxn>
                <a:cxn ang="f28">
                  <a:pos x="f41" y="f40"/>
                </a:cxn>
                <a:cxn ang="f28">
                  <a:pos x="f42" y="f38"/>
                </a:cxn>
                <a:cxn ang="f28">
                  <a:pos x="f42" y="f43"/>
                </a:cxn>
                <a:cxn ang="f28">
                  <a:pos x="f41" y="f44"/>
                </a:cxn>
                <a:cxn ang="f28">
                  <a:pos x="f39" y="f44"/>
                </a:cxn>
                <a:cxn ang="f28">
                  <a:pos x="f37" y="f43"/>
                </a:cxn>
                <a:cxn ang="f28">
                  <a:pos x="f37" y="f38"/>
                </a:cxn>
              </a:cxnLst>
              <a:rect l="f33" t="f36" r="f34" b="f35"/>
              <a:pathLst>
                <a:path w="2628257" h="2628257">
                  <a:moveTo>
                    <a:pt x="f5" y="f7"/>
                  </a:moveTo>
                  <a:cubicBezTo>
                    <a:pt x="f5" y="f8"/>
                    <a:pt x="f8" y="f5"/>
                    <a:pt x="f7" y="f5"/>
                  </a:cubicBezTo>
                  <a:lnTo>
                    <a:pt x="f9" y="f5"/>
                  </a:lnTo>
                  <a:cubicBezTo>
                    <a:pt x="f10" y="f5"/>
                    <a:pt x="f6" y="f8"/>
                    <a:pt x="f6" y="f7"/>
                  </a:cubicBezTo>
                  <a:lnTo>
                    <a:pt x="f6" y="f9"/>
                  </a:lnTo>
                  <a:cubicBezTo>
                    <a:pt x="f6" y="f10"/>
                    <a:pt x="f10" y="f6"/>
                    <a:pt x="f9" y="f6"/>
                  </a:cubicBezTo>
                  <a:lnTo>
                    <a:pt x="f7" y="f6"/>
                  </a:lnTo>
                  <a:cubicBezTo>
                    <a:pt x="f8" y="f6"/>
                    <a:pt x="f5" y="f10"/>
                    <a:pt x="f5" y="f9"/>
                  </a:cubicBezTo>
                  <a:lnTo>
                    <a:pt x="f5" y="f7"/>
                  </a:lnTo>
                  <a:close/>
                </a:path>
              </a:pathLst>
            </a:custGeom>
            <a:solidFill>
              <a:srgbClr val="325083"/>
            </a:solidFill>
            <a:ln w="12701" cap="flat">
              <a:solidFill>
                <a:srgbClr val="FFFFFF"/>
              </a:solidFill>
              <a:prstDash val="solid"/>
              <a:miter/>
            </a:ln>
          </p:spPr>
          <p:txBody>
            <a:bodyPr vert="horz" wrap="square" lIns="215935" tIns="215935" rIns="215935" bIns="215935" anchor="ctr" anchorCtr="1" compatLnSpc="1">
              <a:noAutofit/>
            </a:bodyPr>
            <a:lstStyle/>
            <a:p>
              <a:pPr marL="0" marR="0" lvl="0" indent="0" algn="ctr" defTabSz="1022354" rtl="0" fontAlgn="auto" hangingPunct="1">
                <a:lnSpc>
                  <a:spcPct val="90000"/>
                </a:lnSpc>
                <a:spcBef>
                  <a:spcPts val="0"/>
                </a:spcBef>
                <a:spcAft>
                  <a:spcPts val="1000"/>
                </a:spcAft>
                <a:buNone/>
                <a:tabLst/>
                <a:defRPr sz="1800" b="0" i="0" u="none" strike="noStrike" kern="0" cap="none" spc="0" baseline="0">
                  <a:solidFill>
                    <a:srgbClr val="000000"/>
                  </a:solidFill>
                  <a:uFillTx/>
                </a:defRPr>
              </a:pPr>
              <a:r>
                <a:rPr lang="en-GB" sz="2300" b="0" i="0" u="none" strike="noStrike" kern="1200" cap="none" spc="0" baseline="0">
                  <a:solidFill>
                    <a:srgbClr val="FFFFFF"/>
                  </a:solidFill>
                  <a:uFillTx/>
                  <a:latin typeface="Ubuntu" pitchFamily="34"/>
                </a:rPr>
                <a:t>Educational achievement is the result of complex causal pathways</a:t>
              </a:r>
              <a:endParaRPr lang="en-US" sz="2300" b="0" i="0" u="none" strike="noStrike" kern="1200" cap="none" spc="0" baseline="0">
                <a:solidFill>
                  <a:srgbClr val="FFFFFF"/>
                </a:solidFill>
                <a:uFillTx/>
                <a:latin typeface="Ubuntu" pitchFamily="34"/>
              </a:endParaRPr>
            </a:p>
          </p:txBody>
        </p:sp>
        <p:sp>
          <p:nvSpPr>
            <p:cNvPr id="6" name="Freeform 5">
              <a:extLst>
                <a:ext uri="{FF2B5EF4-FFF2-40B4-BE49-F238E27FC236}">
                  <a16:creationId xmlns:a16="http://schemas.microsoft.com/office/drawing/2014/main" id="{FCD3AF1D-7DC4-8E68-A823-D823BB973738}"/>
                </a:ext>
              </a:extLst>
            </p:cNvPr>
            <p:cNvSpPr/>
            <p:nvPr/>
          </p:nvSpPr>
          <p:spPr>
            <a:xfrm>
              <a:off x="15172127" y="3644670"/>
              <a:ext cx="2628259" cy="2628259"/>
            </a:xfrm>
            <a:custGeom>
              <a:avLst/>
              <a:gdLst>
                <a:gd name="f0" fmla="val 10800000"/>
                <a:gd name="f1" fmla="val 5400000"/>
                <a:gd name="f2" fmla="val 180"/>
                <a:gd name="f3" fmla="val w"/>
                <a:gd name="f4" fmla="val h"/>
                <a:gd name="f5" fmla="val 0"/>
                <a:gd name="f6" fmla="val 2628257"/>
                <a:gd name="f7" fmla="val 438052"/>
                <a:gd name="f8" fmla="val 196123"/>
                <a:gd name="f9" fmla="val 2190205"/>
                <a:gd name="f10" fmla="val 2432134"/>
                <a:gd name="f11" fmla="+- 0 0 -90"/>
                <a:gd name="f12" fmla="*/ f3 1 2628257"/>
                <a:gd name="f13" fmla="*/ f4 1 2628257"/>
                <a:gd name="f14" fmla="+- f6 0 f5"/>
                <a:gd name="f15" fmla="*/ f11 f0 1"/>
                <a:gd name="f16" fmla="*/ f14 1 2628257"/>
                <a:gd name="f17" fmla="*/ 0 f14 1"/>
                <a:gd name="f18" fmla="*/ 438052 f14 1"/>
                <a:gd name="f19" fmla="*/ 2190205 f14 1"/>
                <a:gd name="f20" fmla="*/ 2628257 f14 1"/>
                <a:gd name="f21" fmla="*/ f15 1 f2"/>
                <a:gd name="f22" fmla="*/ f17 1 2628257"/>
                <a:gd name="f23" fmla="*/ f18 1 2628257"/>
                <a:gd name="f24" fmla="*/ f19 1 2628257"/>
                <a:gd name="f25" fmla="*/ f20 1 2628257"/>
                <a:gd name="f26" fmla="*/ f5 1 f16"/>
                <a:gd name="f27" fmla="*/ f6 1 f16"/>
                <a:gd name="f28" fmla="+- f21 0 f1"/>
                <a:gd name="f29" fmla="*/ f22 1 f16"/>
                <a:gd name="f30" fmla="*/ f23 1 f16"/>
                <a:gd name="f31" fmla="*/ f24 1 f16"/>
                <a:gd name="f32" fmla="*/ f25 1 f16"/>
                <a:gd name="f33" fmla="*/ f26 f12 1"/>
                <a:gd name="f34" fmla="*/ f27 f12 1"/>
                <a:gd name="f35" fmla="*/ f27 f13 1"/>
                <a:gd name="f36" fmla="*/ f26 f13 1"/>
                <a:gd name="f37" fmla="*/ f29 f12 1"/>
                <a:gd name="f38" fmla="*/ f30 f13 1"/>
                <a:gd name="f39" fmla="*/ f30 f12 1"/>
                <a:gd name="f40" fmla="*/ f29 f13 1"/>
                <a:gd name="f41" fmla="*/ f31 f12 1"/>
                <a:gd name="f42" fmla="*/ f32 f12 1"/>
                <a:gd name="f43" fmla="*/ f31 f13 1"/>
                <a:gd name="f44" fmla="*/ f32 f13 1"/>
              </a:gdLst>
              <a:ahLst/>
              <a:cxnLst>
                <a:cxn ang="3cd4">
                  <a:pos x="hc" y="t"/>
                </a:cxn>
                <a:cxn ang="0">
                  <a:pos x="r" y="vc"/>
                </a:cxn>
                <a:cxn ang="cd4">
                  <a:pos x="hc" y="b"/>
                </a:cxn>
                <a:cxn ang="cd2">
                  <a:pos x="l" y="vc"/>
                </a:cxn>
                <a:cxn ang="f28">
                  <a:pos x="f37" y="f38"/>
                </a:cxn>
                <a:cxn ang="f28">
                  <a:pos x="f39" y="f40"/>
                </a:cxn>
                <a:cxn ang="f28">
                  <a:pos x="f41" y="f40"/>
                </a:cxn>
                <a:cxn ang="f28">
                  <a:pos x="f42" y="f38"/>
                </a:cxn>
                <a:cxn ang="f28">
                  <a:pos x="f42" y="f43"/>
                </a:cxn>
                <a:cxn ang="f28">
                  <a:pos x="f41" y="f44"/>
                </a:cxn>
                <a:cxn ang="f28">
                  <a:pos x="f39" y="f44"/>
                </a:cxn>
                <a:cxn ang="f28">
                  <a:pos x="f37" y="f43"/>
                </a:cxn>
                <a:cxn ang="f28">
                  <a:pos x="f37" y="f38"/>
                </a:cxn>
              </a:cxnLst>
              <a:rect l="f33" t="f36" r="f34" b="f35"/>
              <a:pathLst>
                <a:path w="2628257" h="2628257">
                  <a:moveTo>
                    <a:pt x="f5" y="f7"/>
                  </a:moveTo>
                  <a:cubicBezTo>
                    <a:pt x="f5" y="f8"/>
                    <a:pt x="f8" y="f5"/>
                    <a:pt x="f7" y="f5"/>
                  </a:cubicBezTo>
                  <a:lnTo>
                    <a:pt x="f9" y="f5"/>
                  </a:lnTo>
                  <a:cubicBezTo>
                    <a:pt x="f10" y="f5"/>
                    <a:pt x="f6" y="f8"/>
                    <a:pt x="f6" y="f7"/>
                  </a:cubicBezTo>
                  <a:lnTo>
                    <a:pt x="f6" y="f9"/>
                  </a:lnTo>
                  <a:cubicBezTo>
                    <a:pt x="f6" y="f10"/>
                    <a:pt x="f10" y="f6"/>
                    <a:pt x="f9" y="f6"/>
                  </a:cubicBezTo>
                  <a:lnTo>
                    <a:pt x="f7" y="f6"/>
                  </a:lnTo>
                  <a:cubicBezTo>
                    <a:pt x="f8" y="f6"/>
                    <a:pt x="f5" y="f10"/>
                    <a:pt x="f5" y="f9"/>
                  </a:cubicBezTo>
                  <a:lnTo>
                    <a:pt x="f5" y="f7"/>
                  </a:lnTo>
                  <a:close/>
                </a:path>
              </a:pathLst>
            </a:custGeom>
            <a:solidFill>
              <a:srgbClr val="24A2B5"/>
            </a:solidFill>
            <a:ln w="12701" cap="flat">
              <a:solidFill>
                <a:srgbClr val="FFFFFF"/>
              </a:solidFill>
              <a:prstDash val="solid"/>
              <a:miter/>
            </a:ln>
          </p:spPr>
          <p:txBody>
            <a:bodyPr vert="horz" wrap="square" lIns="215935" tIns="215935" rIns="215935" bIns="215935" anchor="ctr" anchorCtr="1" compatLnSpc="1">
              <a:noAutofit/>
            </a:bodyPr>
            <a:lstStyle/>
            <a:p>
              <a:pPr marL="0" marR="0" lvl="0" indent="0" algn="ctr" defTabSz="1022354" rtl="0" fontAlgn="auto" hangingPunct="1">
                <a:lnSpc>
                  <a:spcPct val="90000"/>
                </a:lnSpc>
                <a:spcBef>
                  <a:spcPts val="0"/>
                </a:spcBef>
                <a:spcAft>
                  <a:spcPts val="1000"/>
                </a:spcAft>
                <a:buNone/>
                <a:tabLst/>
                <a:defRPr sz="1800" b="0" i="0" u="none" strike="noStrike" kern="0" cap="none" spc="0" baseline="0">
                  <a:solidFill>
                    <a:srgbClr val="000000"/>
                  </a:solidFill>
                  <a:uFillTx/>
                </a:defRPr>
              </a:pPr>
              <a:r>
                <a:rPr lang="en-GB" sz="2300" b="0" i="0" u="none" strike="noStrike" kern="1200" cap="none" spc="0" baseline="0">
                  <a:solidFill>
                    <a:srgbClr val="FFFFFF"/>
                  </a:solidFill>
                  <a:uFillTx/>
                  <a:latin typeface="Ubuntu" pitchFamily="34"/>
                </a:rPr>
                <a:t>Good health and mental well-being are intrinsically connected to learning</a:t>
              </a:r>
              <a:endParaRPr lang="en-US" sz="2300" b="0" i="0" u="none" strike="noStrike" kern="1200" cap="none" spc="0" baseline="0">
                <a:solidFill>
                  <a:srgbClr val="FFFFFF"/>
                </a:solidFill>
                <a:uFillTx/>
                <a:latin typeface="Ubuntu" pitchFamily="34"/>
              </a:endParaRPr>
            </a:p>
          </p:txBody>
        </p:sp>
        <p:sp>
          <p:nvSpPr>
            <p:cNvPr id="7" name="Freeform 6">
              <a:extLst>
                <a:ext uri="{FF2B5EF4-FFF2-40B4-BE49-F238E27FC236}">
                  <a16:creationId xmlns:a16="http://schemas.microsoft.com/office/drawing/2014/main" id="{10952525-831C-B5E5-6098-70859252BC0D}"/>
                </a:ext>
              </a:extLst>
            </p:cNvPr>
            <p:cNvSpPr/>
            <p:nvPr/>
          </p:nvSpPr>
          <p:spPr>
            <a:xfrm>
              <a:off x="12341702" y="6475104"/>
              <a:ext cx="2628259" cy="2628259"/>
            </a:xfrm>
            <a:custGeom>
              <a:avLst/>
              <a:gdLst>
                <a:gd name="f0" fmla="val 10800000"/>
                <a:gd name="f1" fmla="val 5400000"/>
                <a:gd name="f2" fmla="val 180"/>
                <a:gd name="f3" fmla="val w"/>
                <a:gd name="f4" fmla="val h"/>
                <a:gd name="f5" fmla="val 0"/>
                <a:gd name="f6" fmla="val 2628257"/>
                <a:gd name="f7" fmla="val 438052"/>
                <a:gd name="f8" fmla="val 196123"/>
                <a:gd name="f9" fmla="val 2190205"/>
                <a:gd name="f10" fmla="val 2432134"/>
                <a:gd name="f11" fmla="+- 0 0 -90"/>
                <a:gd name="f12" fmla="*/ f3 1 2628257"/>
                <a:gd name="f13" fmla="*/ f4 1 2628257"/>
                <a:gd name="f14" fmla="+- f6 0 f5"/>
                <a:gd name="f15" fmla="*/ f11 f0 1"/>
                <a:gd name="f16" fmla="*/ f14 1 2628257"/>
                <a:gd name="f17" fmla="*/ 0 f14 1"/>
                <a:gd name="f18" fmla="*/ 438052 f14 1"/>
                <a:gd name="f19" fmla="*/ 2190205 f14 1"/>
                <a:gd name="f20" fmla="*/ 2628257 f14 1"/>
                <a:gd name="f21" fmla="*/ f15 1 f2"/>
                <a:gd name="f22" fmla="*/ f17 1 2628257"/>
                <a:gd name="f23" fmla="*/ f18 1 2628257"/>
                <a:gd name="f24" fmla="*/ f19 1 2628257"/>
                <a:gd name="f25" fmla="*/ f20 1 2628257"/>
                <a:gd name="f26" fmla="*/ f5 1 f16"/>
                <a:gd name="f27" fmla="*/ f6 1 f16"/>
                <a:gd name="f28" fmla="+- f21 0 f1"/>
                <a:gd name="f29" fmla="*/ f22 1 f16"/>
                <a:gd name="f30" fmla="*/ f23 1 f16"/>
                <a:gd name="f31" fmla="*/ f24 1 f16"/>
                <a:gd name="f32" fmla="*/ f25 1 f16"/>
                <a:gd name="f33" fmla="*/ f26 f12 1"/>
                <a:gd name="f34" fmla="*/ f27 f12 1"/>
                <a:gd name="f35" fmla="*/ f27 f13 1"/>
                <a:gd name="f36" fmla="*/ f26 f13 1"/>
                <a:gd name="f37" fmla="*/ f29 f12 1"/>
                <a:gd name="f38" fmla="*/ f30 f13 1"/>
                <a:gd name="f39" fmla="*/ f30 f12 1"/>
                <a:gd name="f40" fmla="*/ f29 f13 1"/>
                <a:gd name="f41" fmla="*/ f31 f12 1"/>
                <a:gd name="f42" fmla="*/ f32 f12 1"/>
                <a:gd name="f43" fmla="*/ f31 f13 1"/>
                <a:gd name="f44" fmla="*/ f32 f13 1"/>
              </a:gdLst>
              <a:ahLst/>
              <a:cxnLst>
                <a:cxn ang="3cd4">
                  <a:pos x="hc" y="t"/>
                </a:cxn>
                <a:cxn ang="0">
                  <a:pos x="r" y="vc"/>
                </a:cxn>
                <a:cxn ang="cd4">
                  <a:pos x="hc" y="b"/>
                </a:cxn>
                <a:cxn ang="cd2">
                  <a:pos x="l" y="vc"/>
                </a:cxn>
                <a:cxn ang="f28">
                  <a:pos x="f37" y="f38"/>
                </a:cxn>
                <a:cxn ang="f28">
                  <a:pos x="f39" y="f40"/>
                </a:cxn>
                <a:cxn ang="f28">
                  <a:pos x="f41" y="f40"/>
                </a:cxn>
                <a:cxn ang="f28">
                  <a:pos x="f42" y="f38"/>
                </a:cxn>
                <a:cxn ang="f28">
                  <a:pos x="f42" y="f43"/>
                </a:cxn>
                <a:cxn ang="f28">
                  <a:pos x="f41" y="f44"/>
                </a:cxn>
                <a:cxn ang="f28">
                  <a:pos x="f39" y="f44"/>
                </a:cxn>
                <a:cxn ang="f28">
                  <a:pos x="f37" y="f43"/>
                </a:cxn>
                <a:cxn ang="f28">
                  <a:pos x="f37" y="f38"/>
                </a:cxn>
              </a:cxnLst>
              <a:rect l="f33" t="f36" r="f34" b="f35"/>
              <a:pathLst>
                <a:path w="2628257" h="2628257">
                  <a:moveTo>
                    <a:pt x="f5" y="f7"/>
                  </a:moveTo>
                  <a:cubicBezTo>
                    <a:pt x="f5" y="f8"/>
                    <a:pt x="f8" y="f5"/>
                    <a:pt x="f7" y="f5"/>
                  </a:cubicBezTo>
                  <a:lnTo>
                    <a:pt x="f9" y="f5"/>
                  </a:lnTo>
                  <a:cubicBezTo>
                    <a:pt x="f10" y="f5"/>
                    <a:pt x="f6" y="f8"/>
                    <a:pt x="f6" y="f7"/>
                  </a:cubicBezTo>
                  <a:lnTo>
                    <a:pt x="f6" y="f9"/>
                  </a:lnTo>
                  <a:cubicBezTo>
                    <a:pt x="f6" y="f10"/>
                    <a:pt x="f10" y="f6"/>
                    <a:pt x="f9" y="f6"/>
                  </a:cubicBezTo>
                  <a:lnTo>
                    <a:pt x="f7" y="f6"/>
                  </a:lnTo>
                  <a:cubicBezTo>
                    <a:pt x="f8" y="f6"/>
                    <a:pt x="f5" y="f10"/>
                    <a:pt x="f5" y="f9"/>
                  </a:cubicBezTo>
                  <a:lnTo>
                    <a:pt x="f5" y="f7"/>
                  </a:lnTo>
                  <a:close/>
                </a:path>
              </a:pathLst>
            </a:custGeom>
            <a:solidFill>
              <a:srgbClr val="40A294"/>
            </a:solidFill>
            <a:ln w="12701" cap="flat">
              <a:solidFill>
                <a:srgbClr val="FFFFFF"/>
              </a:solidFill>
              <a:prstDash val="solid"/>
              <a:miter/>
            </a:ln>
          </p:spPr>
          <p:txBody>
            <a:bodyPr vert="horz" wrap="square" lIns="215935" tIns="215935" rIns="215935" bIns="215935" anchor="ctr" anchorCtr="1" compatLnSpc="1">
              <a:noAutofit/>
            </a:bodyPr>
            <a:lstStyle/>
            <a:p>
              <a:pPr marL="0" marR="0" lvl="0" indent="0" algn="ctr" defTabSz="1022354" rtl="0" fontAlgn="auto" hangingPunct="1">
                <a:lnSpc>
                  <a:spcPct val="90000"/>
                </a:lnSpc>
                <a:spcBef>
                  <a:spcPts val="0"/>
                </a:spcBef>
                <a:spcAft>
                  <a:spcPts val="1000"/>
                </a:spcAft>
                <a:buNone/>
                <a:tabLst/>
                <a:defRPr sz="1800" b="0" i="0" u="none" strike="noStrike" kern="0" cap="none" spc="0" baseline="0">
                  <a:solidFill>
                    <a:srgbClr val="000000"/>
                  </a:solidFill>
                  <a:uFillTx/>
                </a:defRPr>
              </a:pPr>
              <a:r>
                <a:rPr lang="en-GB" sz="2300" b="0" i="0" u="none" strike="noStrike" kern="1200" cap="none" spc="0" baseline="0">
                  <a:solidFill>
                    <a:srgbClr val="FFFFFF"/>
                  </a:solidFill>
                  <a:uFillTx/>
                  <a:latin typeface="Ubuntu" pitchFamily="34"/>
                </a:rPr>
                <a:t>Addressing factors outside the school  is fundamental to improving educational achievement</a:t>
              </a:r>
              <a:endParaRPr lang="en-US" sz="2300" b="0" i="0" u="none" strike="noStrike" kern="1200" cap="none" spc="0" baseline="0">
                <a:solidFill>
                  <a:srgbClr val="FFFFFF"/>
                </a:solidFill>
                <a:uFillTx/>
                <a:latin typeface="Ubuntu" pitchFamily="34"/>
              </a:endParaRPr>
            </a:p>
          </p:txBody>
        </p:sp>
        <p:sp>
          <p:nvSpPr>
            <p:cNvPr id="8" name="Freeform 7">
              <a:extLst>
                <a:ext uri="{FF2B5EF4-FFF2-40B4-BE49-F238E27FC236}">
                  <a16:creationId xmlns:a16="http://schemas.microsoft.com/office/drawing/2014/main" id="{F24497F9-6C6D-F4F7-41BA-355962AC1B89}"/>
                </a:ext>
              </a:extLst>
            </p:cNvPr>
            <p:cNvSpPr/>
            <p:nvPr/>
          </p:nvSpPr>
          <p:spPr>
            <a:xfrm>
              <a:off x="15172127" y="6475104"/>
              <a:ext cx="2628259" cy="2628259"/>
            </a:xfrm>
            <a:custGeom>
              <a:avLst/>
              <a:gdLst>
                <a:gd name="f0" fmla="val 10800000"/>
                <a:gd name="f1" fmla="val 5400000"/>
                <a:gd name="f2" fmla="val 180"/>
                <a:gd name="f3" fmla="val w"/>
                <a:gd name="f4" fmla="val h"/>
                <a:gd name="f5" fmla="val 0"/>
                <a:gd name="f6" fmla="val 2628257"/>
                <a:gd name="f7" fmla="val 438052"/>
                <a:gd name="f8" fmla="val 196123"/>
                <a:gd name="f9" fmla="val 2190205"/>
                <a:gd name="f10" fmla="val 2432134"/>
                <a:gd name="f11" fmla="+- 0 0 -90"/>
                <a:gd name="f12" fmla="*/ f3 1 2628257"/>
                <a:gd name="f13" fmla="*/ f4 1 2628257"/>
                <a:gd name="f14" fmla="+- f6 0 f5"/>
                <a:gd name="f15" fmla="*/ f11 f0 1"/>
                <a:gd name="f16" fmla="*/ f14 1 2628257"/>
                <a:gd name="f17" fmla="*/ 0 f14 1"/>
                <a:gd name="f18" fmla="*/ 438052 f14 1"/>
                <a:gd name="f19" fmla="*/ 2190205 f14 1"/>
                <a:gd name="f20" fmla="*/ 2628257 f14 1"/>
                <a:gd name="f21" fmla="*/ f15 1 f2"/>
                <a:gd name="f22" fmla="*/ f17 1 2628257"/>
                <a:gd name="f23" fmla="*/ f18 1 2628257"/>
                <a:gd name="f24" fmla="*/ f19 1 2628257"/>
                <a:gd name="f25" fmla="*/ f20 1 2628257"/>
                <a:gd name="f26" fmla="*/ f5 1 f16"/>
                <a:gd name="f27" fmla="*/ f6 1 f16"/>
                <a:gd name="f28" fmla="+- f21 0 f1"/>
                <a:gd name="f29" fmla="*/ f22 1 f16"/>
                <a:gd name="f30" fmla="*/ f23 1 f16"/>
                <a:gd name="f31" fmla="*/ f24 1 f16"/>
                <a:gd name="f32" fmla="*/ f25 1 f16"/>
                <a:gd name="f33" fmla="*/ f26 f12 1"/>
                <a:gd name="f34" fmla="*/ f27 f12 1"/>
                <a:gd name="f35" fmla="*/ f27 f13 1"/>
                <a:gd name="f36" fmla="*/ f26 f13 1"/>
                <a:gd name="f37" fmla="*/ f29 f12 1"/>
                <a:gd name="f38" fmla="*/ f30 f13 1"/>
                <a:gd name="f39" fmla="*/ f30 f12 1"/>
                <a:gd name="f40" fmla="*/ f29 f13 1"/>
                <a:gd name="f41" fmla="*/ f31 f12 1"/>
                <a:gd name="f42" fmla="*/ f32 f12 1"/>
                <a:gd name="f43" fmla="*/ f31 f13 1"/>
                <a:gd name="f44" fmla="*/ f32 f13 1"/>
              </a:gdLst>
              <a:ahLst/>
              <a:cxnLst>
                <a:cxn ang="3cd4">
                  <a:pos x="hc" y="t"/>
                </a:cxn>
                <a:cxn ang="0">
                  <a:pos x="r" y="vc"/>
                </a:cxn>
                <a:cxn ang="cd4">
                  <a:pos x="hc" y="b"/>
                </a:cxn>
                <a:cxn ang="cd2">
                  <a:pos x="l" y="vc"/>
                </a:cxn>
                <a:cxn ang="f28">
                  <a:pos x="f37" y="f38"/>
                </a:cxn>
                <a:cxn ang="f28">
                  <a:pos x="f39" y="f40"/>
                </a:cxn>
                <a:cxn ang="f28">
                  <a:pos x="f41" y="f40"/>
                </a:cxn>
                <a:cxn ang="f28">
                  <a:pos x="f42" y="f38"/>
                </a:cxn>
                <a:cxn ang="f28">
                  <a:pos x="f42" y="f43"/>
                </a:cxn>
                <a:cxn ang="f28">
                  <a:pos x="f41" y="f44"/>
                </a:cxn>
                <a:cxn ang="f28">
                  <a:pos x="f39" y="f44"/>
                </a:cxn>
                <a:cxn ang="f28">
                  <a:pos x="f37" y="f43"/>
                </a:cxn>
                <a:cxn ang="f28">
                  <a:pos x="f37" y="f38"/>
                </a:cxn>
              </a:cxnLst>
              <a:rect l="f33" t="f36" r="f34" b="f35"/>
              <a:pathLst>
                <a:path w="2628257" h="2628257">
                  <a:moveTo>
                    <a:pt x="f5" y="f7"/>
                  </a:moveTo>
                  <a:cubicBezTo>
                    <a:pt x="f5" y="f8"/>
                    <a:pt x="f8" y="f5"/>
                    <a:pt x="f7" y="f5"/>
                  </a:cubicBezTo>
                  <a:lnTo>
                    <a:pt x="f9" y="f5"/>
                  </a:lnTo>
                  <a:cubicBezTo>
                    <a:pt x="f10" y="f5"/>
                    <a:pt x="f6" y="f8"/>
                    <a:pt x="f6" y="f7"/>
                  </a:cubicBezTo>
                  <a:lnTo>
                    <a:pt x="f6" y="f9"/>
                  </a:lnTo>
                  <a:cubicBezTo>
                    <a:pt x="f6" y="f10"/>
                    <a:pt x="f10" y="f6"/>
                    <a:pt x="f9" y="f6"/>
                  </a:cubicBezTo>
                  <a:lnTo>
                    <a:pt x="f7" y="f6"/>
                  </a:lnTo>
                  <a:cubicBezTo>
                    <a:pt x="f8" y="f6"/>
                    <a:pt x="f5" y="f10"/>
                    <a:pt x="f5" y="f9"/>
                  </a:cubicBezTo>
                  <a:lnTo>
                    <a:pt x="f5" y="f7"/>
                  </a:lnTo>
                  <a:close/>
                </a:path>
              </a:pathLst>
            </a:custGeom>
            <a:solidFill>
              <a:srgbClr val="F870CB"/>
            </a:solidFill>
            <a:ln w="12701" cap="flat">
              <a:solidFill>
                <a:srgbClr val="FFFFFF"/>
              </a:solidFill>
              <a:prstDash val="solid"/>
              <a:miter/>
            </a:ln>
          </p:spPr>
          <p:txBody>
            <a:bodyPr vert="horz" wrap="square" lIns="215935" tIns="215935" rIns="215935" bIns="215935" anchor="ctr" anchorCtr="1" compatLnSpc="1">
              <a:noAutofit/>
            </a:bodyPr>
            <a:lstStyle/>
            <a:p>
              <a:pPr marL="0" marR="0" lvl="0" indent="0" algn="ctr" defTabSz="1022354" rtl="0" fontAlgn="auto" hangingPunct="1">
                <a:lnSpc>
                  <a:spcPct val="90000"/>
                </a:lnSpc>
                <a:spcBef>
                  <a:spcPts val="0"/>
                </a:spcBef>
                <a:spcAft>
                  <a:spcPts val="1000"/>
                </a:spcAft>
                <a:buNone/>
                <a:tabLst/>
                <a:defRPr sz="1800" b="0" i="0" u="none" strike="noStrike" kern="0" cap="none" spc="0" baseline="0">
                  <a:solidFill>
                    <a:srgbClr val="000000"/>
                  </a:solidFill>
                  <a:uFillTx/>
                </a:defRPr>
              </a:pPr>
              <a:r>
                <a:rPr lang="en-GB" sz="2300" b="0" i="0" u="none" strike="noStrike" kern="1200" cap="none" spc="0" baseline="0">
                  <a:solidFill>
                    <a:srgbClr val="FFFFFF"/>
                  </a:solidFill>
                  <a:uFillTx/>
                  <a:latin typeface="Ubuntu" pitchFamily="34"/>
                </a:rPr>
                <a:t>Disrupting cycles of disadvantage can bring benefits to future generations</a:t>
              </a:r>
              <a:endParaRPr lang="en-US" sz="2300" b="0" i="0" u="none" strike="noStrike" kern="1200" cap="none" spc="0" baseline="0">
                <a:solidFill>
                  <a:srgbClr val="FFFFFF"/>
                </a:solidFill>
                <a:uFillTx/>
                <a:latin typeface="Ubuntu" pitchFamily="34"/>
              </a:endParaRPr>
            </a:p>
          </p:txBody>
        </p:sp>
      </p:grpSp>
      <p:grpSp>
        <p:nvGrpSpPr>
          <p:cNvPr id="9" name="Diagram 5">
            <a:extLst>
              <a:ext uri="{FF2B5EF4-FFF2-40B4-BE49-F238E27FC236}">
                <a16:creationId xmlns:a16="http://schemas.microsoft.com/office/drawing/2014/main" id="{37445E41-252A-6146-3C6A-A59363622ED9}"/>
              </a:ext>
            </a:extLst>
          </p:cNvPr>
          <p:cNvGrpSpPr/>
          <p:nvPr/>
        </p:nvGrpSpPr>
        <p:grpSpPr>
          <a:xfrm>
            <a:off x="1723442" y="3004453"/>
            <a:ext cx="6739118" cy="6739118"/>
            <a:chOff x="1723442" y="3004453"/>
            <a:chExt cx="6739118" cy="6739118"/>
          </a:xfrm>
        </p:grpSpPr>
        <p:sp>
          <p:nvSpPr>
            <p:cNvPr id="10" name="Freeform 9">
              <a:extLst>
                <a:ext uri="{FF2B5EF4-FFF2-40B4-BE49-F238E27FC236}">
                  <a16:creationId xmlns:a16="http://schemas.microsoft.com/office/drawing/2014/main" id="{AEE1224E-BCC3-C8B2-3442-B54BAA0B4683}"/>
                </a:ext>
              </a:extLst>
            </p:cNvPr>
            <p:cNvSpPr/>
            <p:nvPr/>
          </p:nvSpPr>
          <p:spPr>
            <a:xfrm>
              <a:off x="1723442" y="3004453"/>
              <a:ext cx="6739118" cy="6739118"/>
            </a:xfrm>
            <a:custGeom>
              <a:avLst/>
              <a:gdLst>
                <a:gd name="f0" fmla="val w"/>
                <a:gd name="f1" fmla="val h"/>
                <a:gd name="f2" fmla="val ss"/>
                <a:gd name="f3" fmla="val 0"/>
                <a:gd name="f4" fmla="abs f0"/>
                <a:gd name="f5" fmla="abs f1"/>
                <a:gd name="f6" fmla="abs f2"/>
                <a:gd name="f7" fmla="?: f4 f0 1"/>
                <a:gd name="f8" fmla="?: f5 f1 1"/>
                <a:gd name="f9" fmla="?: f6 f2 1"/>
                <a:gd name="f10" fmla="*/ f7 1 21600"/>
                <a:gd name="f11" fmla="*/ f8 1 21600"/>
                <a:gd name="f12" fmla="*/ 21600 f7 1"/>
                <a:gd name="f13" fmla="*/ 21600 f8 1"/>
                <a:gd name="f14" fmla="min f11 f10"/>
                <a:gd name="f15" fmla="*/ f12 1 f9"/>
                <a:gd name="f16" fmla="*/ f13 1 f9"/>
                <a:gd name="f17" fmla="val f15"/>
                <a:gd name="f18" fmla="val f16"/>
                <a:gd name="f19" fmla="*/ f3 f14 1"/>
                <a:gd name="f20" fmla="+- f18 0 f3"/>
                <a:gd name="f21" fmla="+- f17 0 f3"/>
                <a:gd name="f22" fmla="*/ f17 f14 1"/>
                <a:gd name="f23" fmla="*/ f18 f14 1"/>
                <a:gd name="f24" fmla="*/ f20 1 2"/>
                <a:gd name="f25" fmla="*/ f20 1 4"/>
                <a:gd name="f26" fmla="*/ f21 1 2"/>
                <a:gd name="f27" fmla="*/ f21 1 4"/>
                <a:gd name="f28" fmla="*/ f21 3 1"/>
                <a:gd name="f29" fmla="*/ f20 3 1"/>
                <a:gd name="f30" fmla="+- f3 f24 0"/>
                <a:gd name="f31" fmla="+- f3 f26 0"/>
                <a:gd name="f32" fmla="*/ f28 1 4"/>
                <a:gd name="f33" fmla="*/ f29 1 4"/>
                <a:gd name="f34" fmla="*/ f27 f14 1"/>
                <a:gd name="f35" fmla="*/ f25 f14 1"/>
                <a:gd name="f36" fmla="*/ f32 f14 1"/>
                <a:gd name="f37" fmla="*/ f33 f14 1"/>
                <a:gd name="f38" fmla="*/ f30 f14 1"/>
                <a:gd name="f39" fmla="*/ f31 f14 1"/>
              </a:gdLst>
              <a:ahLst/>
              <a:cxnLst>
                <a:cxn ang="3cd4">
                  <a:pos x="hc" y="t"/>
                </a:cxn>
                <a:cxn ang="0">
                  <a:pos x="r" y="vc"/>
                </a:cxn>
                <a:cxn ang="cd4">
                  <a:pos x="hc" y="b"/>
                </a:cxn>
                <a:cxn ang="cd2">
                  <a:pos x="l" y="vc"/>
                </a:cxn>
              </a:cxnLst>
              <a:rect l="f34" t="f35" r="f36" b="f37"/>
              <a:pathLst>
                <a:path>
                  <a:moveTo>
                    <a:pt x="f19" y="f38"/>
                  </a:moveTo>
                  <a:lnTo>
                    <a:pt x="f39" y="f19"/>
                  </a:lnTo>
                  <a:lnTo>
                    <a:pt x="f22" y="f38"/>
                  </a:lnTo>
                  <a:lnTo>
                    <a:pt x="f39" y="f23"/>
                  </a:lnTo>
                  <a:close/>
                </a:path>
              </a:pathLst>
            </a:custGeom>
            <a:solidFill>
              <a:srgbClr val="D2DEEF"/>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11" name="Freeform 10">
              <a:extLst>
                <a:ext uri="{FF2B5EF4-FFF2-40B4-BE49-F238E27FC236}">
                  <a16:creationId xmlns:a16="http://schemas.microsoft.com/office/drawing/2014/main" id="{A77B45BA-32EE-EA35-B2F5-17297B7C35FB}"/>
                </a:ext>
              </a:extLst>
            </p:cNvPr>
            <p:cNvSpPr/>
            <p:nvPr/>
          </p:nvSpPr>
          <p:spPr>
            <a:xfrm>
              <a:off x="2363659" y="3644670"/>
              <a:ext cx="2628259" cy="2628259"/>
            </a:xfrm>
            <a:custGeom>
              <a:avLst/>
              <a:gdLst>
                <a:gd name="f0" fmla="val 10800000"/>
                <a:gd name="f1" fmla="val 5400000"/>
                <a:gd name="f2" fmla="val 180"/>
                <a:gd name="f3" fmla="val w"/>
                <a:gd name="f4" fmla="val h"/>
                <a:gd name="f5" fmla="val 0"/>
                <a:gd name="f6" fmla="val 2628257"/>
                <a:gd name="f7" fmla="val 438052"/>
                <a:gd name="f8" fmla="val 196123"/>
                <a:gd name="f9" fmla="val 2190205"/>
                <a:gd name="f10" fmla="val 2432134"/>
                <a:gd name="f11" fmla="+- 0 0 -90"/>
                <a:gd name="f12" fmla="*/ f3 1 2628257"/>
                <a:gd name="f13" fmla="*/ f4 1 2628257"/>
                <a:gd name="f14" fmla="+- f6 0 f5"/>
                <a:gd name="f15" fmla="*/ f11 f0 1"/>
                <a:gd name="f16" fmla="*/ f14 1 2628257"/>
                <a:gd name="f17" fmla="*/ 0 f14 1"/>
                <a:gd name="f18" fmla="*/ 438052 f14 1"/>
                <a:gd name="f19" fmla="*/ 2190205 f14 1"/>
                <a:gd name="f20" fmla="*/ 2628257 f14 1"/>
                <a:gd name="f21" fmla="*/ f15 1 f2"/>
                <a:gd name="f22" fmla="*/ f17 1 2628257"/>
                <a:gd name="f23" fmla="*/ f18 1 2628257"/>
                <a:gd name="f24" fmla="*/ f19 1 2628257"/>
                <a:gd name="f25" fmla="*/ f20 1 2628257"/>
                <a:gd name="f26" fmla="*/ f5 1 f16"/>
                <a:gd name="f27" fmla="*/ f6 1 f16"/>
                <a:gd name="f28" fmla="+- f21 0 f1"/>
                <a:gd name="f29" fmla="*/ f22 1 f16"/>
                <a:gd name="f30" fmla="*/ f23 1 f16"/>
                <a:gd name="f31" fmla="*/ f24 1 f16"/>
                <a:gd name="f32" fmla="*/ f25 1 f16"/>
                <a:gd name="f33" fmla="*/ f26 f12 1"/>
                <a:gd name="f34" fmla="*/ f27 f12 1"/>
                <a:gd name="f35" fmla="*/ f27 f13 1"/>
                <a:gd name="f36" fmla="*/ f26 f13 1"/>
                <a:gd name="f37" fmla="*/ f29 f12 1"/>
                <a:gd name="f38" fmla="*/ f30 f13 1"/>
                <a:gd name="f39" fmla="*/ f30 f12 1"/>
                <a:gd name="f40" fmla="*/ f29 f13 1"/>
                <a:gd name="f41" fmla="*/ f31 f12 1"/>
                <a:gd name="f42" fmla="*/ f32 f12 1"/>
                <a:gd name="f43" fmla="*/ f31 f13 1"/>
                <a:gd name="f44" fmla="*/ f32 f13 1"/>
              </a:gdLst>
              <a:ahLst/>
              <a:cxnLst>
                <a:cxn ang="3cd4">
                  <a:pos x="hc" y="t"/>
                </a:cxn>
                <a:cxn ang="0">
                  <a:pos x="r" y="vc"/>
                </a:cxn>
                <a:cxn ang="cd4">
                  <a:pos x="hc" y="b"/>
                </a:cxn>
                <a:cxn ang="cd2">
                  <a:pos x="l" y="vc"/>
                </a:cxn>
                <a:cxn ang="f28">
                  <a:pos x="f37" y="f38"/>
                </a:cxn>
                <a:cxn ang="f28">
                  <a:pos x="f39" y="f40"/>
                </a:cxn>
                <a:cxn ang="f28">
                  <a:pos x="f41" y="f40"/>
                </a:cxn>
                <a:cxn ang="f28">
                  <a:pos x="f42" y="f38"/>
                </a:cxn>
                <a:cxn ang="f28">
                  <a:pos x="f42" y="f43"/>
                </a:cxn>
                <a:cxn ang="f28">
                  <a:pos x="f41" y="f44"/>
                </a:cxn>
                <a:cxn ang="f28">
                  <a:pos x="f39" y="f44"/>
                </a:cxn>
                <a:cxn ang="f28">
                  <a:pos x="f37" y="f43"/>
                </a:cxn>
                <a:cxn ang="f28">
                  <a:pos x="f37" y="f38"/>
                </a:cxn>
              </a:cxnLst>
              <a:rect l="f33" t="f36" r="f34" b="f35"/>
              <a:pathLst>
                <a:path w="2628257" h="2628257">
                  <a:moveTo>
                    <a:pt x="f5" y="f7"/>
                  </a:moveTo>
                  <a:cubicBezTo>
                    <a:pt x="f5" y="f8"/>
                    <a:pt x="f8" y="f5"/>
                    <a:pt x="f7" y="f5"/>
                  </a:cubicBezTo>
                  <a:lnTo>
                    <a:pt x="f9" y="f5"/>
                  </a:lnTo>
                  <a:cubicBezTo>
                    <a:pt x="f10" y="f5"/>
                    <a:pt x="f6" y="f8"/>
                    <a:pt x="f6" y="f7"/>
                  </a:cubicBezTo>
                  <a:lnTo>
                    <a:pt x="f6" y="f9"/>
                  </a:lnTo>
                  <a:cubicBezTo>
                    <a:pt x="f6" y="f10"/>
                    <a:pt x="f10" y="f6"/>
                    <a:pt x="f9" y="f6"/>
                  </a:cubicBezTo>
                  <a:lnTo>
                    <a:pt x="f7" y="f6"/>
                  </a:lnTo>
                  <a:cubicBezTo>
                    <a:pt x="f8" y="f6"/>
                    <a:pt x="f5" y="f10"/>
                    <a:pt x="f5" y="f9"/>
                  </a:cubicBezTo>
                  <a:lnTo>
                    <a:pt x="f5" y="f7"/>
                  </a:lnTo>
                  <a:close/>
                </a:path>
              </a:pathLst>
            </a:custGeom>
            <a:solidFill>
              <a:srgbClr val="325083"/>
            </a:solidFill>
            <a:ln w="12701" cap="flat">
              <a:solidFill>
                <a:srgbClr val="FFFFFF"/>
              </a:solidFill>
              <a:prstDash val="solid"/>
              <a:miter/>
            </a:ln>
          </p:spPr>
          <p:txBody>
            <a:bodyPr vert="horz" wrap="square" lIns="215935" tIns="215935" rIns="215935" bIns="215935" anchor="ctr" anchorCtr="1" compatLnSpc="1">
              <a:noAutofit/>
            </a:bodyPr>
            <a:lstStyle/>
            <a:p>
              <a:pPr marL="0" marR="0" lvl="0" indent="0" algn="ctr" defTabSz="1022354" rtl="0" fontAlgn="auto" hangingPunct="1">
                <a:lnSpc>
                  <a:spcPct val="90000"/>
                </a:lnSpc>
                <a:spcBef>
                  <a:spcPts val="0"/>
                </a:spcBef>
                <a:spcAft>
                  <a:spcPts val="1000"/>
                </a:spcAft>
                <a:buNone/>
                <a:tabLst/>
                <a:defRPr sz="1800" b="0" i="0" u="none" strike="noStrike" kern="0" cap="none" spc="0" baseline="0">
                  <a:solidFill>
                    <a:srgbClr val="000000"/>
                  </a:solidFill>
                  <a:uFillTx/>
                </a:defRPr>
              </a:pPr>
              <a:r>
                <a:rPr lang="en-GB" sz="2300" b="0" i="0" u="none" strike="noStrike" kern="1200" cap="none" spc="0" baseline="0">
                  <a:solidFill>
                    <a:srgbClr val="FFFFFF"/>
                  </a:solidFill>
                  <a:uFillTx/>
                  <a:latin typeface="Ubuntu" pitchFamily="34"/>
                </a:rPr>
                <a:t>Mae cyflawniad addysgol yn digwydd o ganlyniad i lwybrau achosol cymhleth</a:t>
              </a:r>
              <a:endParaRPr lang="en-US" sz="2300" b="0" i="0" u="none" strike="noStrike" kern="1200" cap="none" spc="0" baseline="0">
                <a:solidFill>
                  <a:srgbClr val="FFFFFF"/>
                </a:solidFill>
                <a:uFillTx/>
                <a:latin typeface="Ubuntu" pitchFamily="34"/>
              </a:endParaRPr>
            </a:p>
          </p:txBody>
        </p:sp>
        <p:sp>
          <p:nvSpPr>
            <p:cNvPr id="12" name="Freeform 11">
              <a:extLst>
                <a:ext uri="{FF2B5EF4-FFF2-40B4-BE49-F238E27FC236}">
                  <a16:creationId xmlns:a16="http://schemas.microsoft.com/office/drawing/2014/main" id="{D83E655E-EEAC-243E-D640-C2ACC2C4E19F}"/>
                </a:ext>
              </a:extLst>
            </p:cNvPr>
            <p:cNvSpPr/>
            <p:nvPr/>
          </p:nvSpPr>
          <p:spPr>
            <a:xfrm>
              <a:off x="5194084" y="3644670"/>
              <a:ext cx="2628259" cy="2628259"/>
            </a:xfrm>
            <a:custGeom>
              <a:avLst/>
              <a:gdLst>
                <a:gd name="f0" fmla="val 10800000"/>
                <a:gd name="f1" fmla="val 5400000"/>
                <a:gd name="f2" fmla="val 180"/>
                <a:gd name="f3" fmla="val w"/>
                <a:gd name="f4" fmla="val h"/>
                <a:gd name="f5" fmla="val 0"/>
                <a:gd name="f6" fmla="val 2628257"/>
                <a:gd name="f7" fmla="val 438052"/>
                <a:gd name="f8" fmla="val 196123"/>
                <a:gd name="f9" fmla="val 2190205"/>
                <a:gd name="f10" fmla="val 2432134"/>
                <a:gd name="f11" fmla="+- 0 0 -90"/>
                <a:gd name="f12" fmla="*/ f3 1 2628257"/>
                <a:gd name="f13" fmla="*/ f4 1 2628257"/>
                <a:gd name="f14" fmla="+- f6 0 f5"/>
                <a:gd name="f15" fmla="*/ f11 f0 1"/>
                <a:gd name="f16" fmla="*/ f14 1 2628257"/>
                <a:gd name="f17" fmla="*/ 0 f14 1"/>
                <a:gd name="f18" fmla="*/ 438052 f14 1"/>
                <a:gd name="f19" fmla="*/ 2190205 f14 1"/>
                <a:gd name="f20" fmla="*/ 2628257 f14 1"/>
                <a:gd name="f21" fmla="*/ f15 1 f2"/>
                <a:gd name="f22" fmla="*/ f17 1 2628257"/>
                <a:gd name="f23" fmla="*/ f18 1 2628257"/>
                <a:gd name="f24" fmla="*/ f19 1 2628257"/>
                <a:gd name="f25" fmla="*/ f20 1 2628257"/>
                <a:gd name="f26" fmla="*/ f5 1 f16"/>
                <a:gd name="f27" fmla="*/ f6 1 f16"/>
                <a:gd name="f28" fmla="+- f21 0 f1"/>
                <a:gd name="f29" fmla="*/ f22 1 f16"/>
                <a:gd name="f30" fmla="*/ f23 1 f16"/>
                <a:gd name="f31" fmla="*/ f24 1 f16"/>
                <a:gd name="f32" fmla="*/ f25 1 f16"/>
                <a:gd name="f33" fmla="*/ f26 f12 1"/>
                <a:gd name="f34" fmla="*/ f27 f12 1"/>
                <a:gd name="f35" fmla="*/ f27 f13 1"/>
                <a:gd name="f36" fmla="*/ f26 f13 1"/>
                <a:gd name="f37" fmla="*/ f29 f12 1"/>
                <a:gd name="f38" fmla="*/ f30 f13 1"/>
                <a:gd name="f39" fmla="*/ f30 f12 1"/>
                <a:gd name="f40" fmla="*/ f29 f13 1"/>
                <a:gd name="f41" fmla="*/ f31 f12 1"/>
                <a:gd name="f42" fmla="*/ f32 f12 1"/>
                <a:gd name="f43" fmla="*/ f31 f13 1"/>
                <a:gd name="f44" fmla="*/ f32 f13 1"/>
              </a:gdLst>
              <a:ahLst/>
              <a:cxnLst>
                <a:cxn ang="3cd4">
                  <a:pos x="hc" y="t"/>
                </a:cxn>
                <a:cxn ang="0">
                  <a:pos x="r" y="vc"/>
                </a:cxn>
                <a:cxn ang="cd4">
                  <a:pos x="hc" y="b"/>
                </a:cxn>
                <a:cxn ang="cd2">
                  <a:pos x="l" y="vc"/>
                </a:cxn>
                <a:cxn ang="f28">
                  <a:pos x="f37" y="f38"/>
                </a:cxn>
                <a:cxn ang="f28">
                  <a:pos x="f39" y="f40"/>
                </a:cxn>
                <a:cxn ang="f28">
                  <a:pos x="f41" y="f40"/>
                </a:cxn>
                <a:cxn ang="f28">
                  <a:pos x="f42" y="f38"/>
                </a:cxn>
                <a:cxn ang="f28">
                  <a:pos x="f42" y="f43"/>
                </a:cxn>
                <a:cxn ang="f28">
                  <a:pos x="f41" y="f44"/>
                </a:cxn>
                <a:cxn ang="f28">
                  <a:pos x="f39" y="f44"/>
                </a:cxn>
                <a:cxn ang="f28">
                  <a:pos x="f37" y="f43"/>
                </a:cxn>
                <a:cxn ang="f28">
                  <a:pos x="f37" y="f38"/>
                </a:cxn>
              </a:cxnLst>
              <a:rect l="f33" t="f36" r="f34" b="f35"/>
              <a:pathLst>
                <a:path w="2628257" h="2628257">
                  <a:moveTo>
                    <a:pt x="f5" y="f7"/>
                  </a:moveTo>
                  <a:cubicBezTo>
                    <a:pt x="f5" y="f8"/>
                    <a:pt x="f8" y="f5"/>
                    <a:pt x="f7" y="f5"/>
                  </a:cubicBezTo>
                  <a:lnTo>
                    <a:pt x="f9" y="f5"/>
                  </a:lnTo>
                  <a:cubicBezTo>
                    <a:pt x="f10" y="f5"/>
                    <a:pt x="f6" y="f8"/>
                    <a:pt x="f6" y="f7"/>
                  </a:cubicBezTo>
                  <a:lnTo>
                    <a:pt x="f6" y="f9"/>
                  </a:lnTo>
                  <a:cubicBezTo>
                    <a:pt x="f6" y="f10"/>
                    <a:pt x="f10" y="f6"/>
                    <a:pt x="f9" y="f6"/>
                  </a:cubicBezTo>
                  <a:lnTo>
                    <a:pt x="f7" y="f6"/>
                  </a:lnTo>
                  <a:cubicBezTo>
                    <a:pt x="f8" y="f6"/>
                    <a:pt x="f5" y="f10"/>
                    <a:pt x="f5" y="f9"/>
                  </a:cubicBezTo>
                  <a:lnTo>
                    <a:pt x="f5" y="f7"/>
                  </a:lnTo>
                  <a:close/>
                </a:path>
              </a:pathLst>
            </a:custGeom>
            <a:solidFill>
              <a:srgbClr val="24A2B5"/>
            </a:solidFill>
            <a:ln w="12701" cap="flat">
              <a:solidFill>
                <a:srgbClr val="FFFFFF"/>
              </a:solidFill>
              <a:prstDash val="solid"/>
              <a:miter/>
            </a:ln>
          </p:spPr>
          <p:txBody>
            <a:bodyPr vert="horz" wrap="square" lIns="215935" tIns="215935" rIns="215935" bIns="215935" anchor="ctr" anchorCtr="1" compatLnSpc="1">
              <a:noAutofit/>
            </a:bodyPr>
            <a:lstStyle/>
            <a:p>
              <a:pPr marL="0" marR="0" lvl="0" indent="0" algn="ctr" defTabSz="1022354" rtl="0" fontAlgn="auto" hangingPunct="1">
                <a:lnSpc>
                  <a:spcPct val="90000"/>
                </a:lnSpc>
                <a:spcBef>
                  <a:spcPts val="0"/>
                </a:spcBef>
                <a:spcAft>
                  <a:spcPts val="1000"/>
                </a:spcAft>
                <a:buNone/>
                <a:tabLst/>
                <a:defRPr sz="1800" b="0" i="0" u="none" strike="noStrike" kern="0" cap="none" spc="0" baseline="0">
                  <a:solidFill>
                    <a:srgbClr val="000000"/>
                  </a:solidFill>
                  <a:uFillTx/>
                </a:defRPr>
              </a:pPr>
              <a:r>
                <a:rPr lang="en-GB" sz="2300" b="0" i="0" u="none" strike="noStrike" kern="1200" cap="none" spc="0" baseline="0">
                  <a:solidFill>
                    <a:srgbClr val="FFFFFF"/>
                  </a:solidFill>
                  <a:uFillTx/>
                  <a:latin typeface="Ubuntu" pitchFamily="34"/>
                </a:rPr>
                <a:t>Mae iechyd meddwl da a lles wedi’u gysylltu gynhenid â dysgu</a:t>
              </a:r>
              <a:endParaRPr lang="en-US" sz="2300" b="0" i="0" u="none" strike="noStrike" kern="1200" cap="none" spc="0" baseline="0">
                <a:solidFill>
                  <a:srgbClr val="FFFFFF"/>
                </a:solidFill>
                <a:uFillTx/>
                <a:latin typeface="Ubuntu" pitchFamily="34"/>
              </a:endParaRPr>
            </a:p>
          </p:txBody>
        </p:sp>
        <p:sp>
          <p:nvSpPr>
            <p:cNvPr id="13" name="Freeform 12">
              <a:extLst>
                <a:ext uri="{FF2B5EF4-FFF2-40B4-BE49-F238E27FC236}">
                  <a16:creationId xmlns:a16="http://schemas.microsoft.com/office/drawing/2014/main" id="{E2722846-0748-D01E-1F60-F29FAE7E3597}"/>
                </a:ext>
              </a:extLst>
            </p:cNvPr>
            <p:cNvSpPr/>
            <p:nvPr/>
          </p:nvSpPr>
          <p:spPr>
            <a:xfrm>
              <a:off x="2363659" y="6475104"/>
              <a:ext cx="2628259" cy="2628259"/>
            </a:xfrm>
            <a:custGeom>
              <a:avLst/>
              <a:gdLst>
                <a:gd name="f0" fmla="val 10800000"/>
                <a:gd name="f1" fmla="val 5400000"/>
                <a:gd name="f2" fmla="val 180"/>
                <a:gd name="f3" fmla="val w"/>
                <a:gd name="f4" fmla="val h"/>
                <a:gd name="f5" fmla="val 0"/>
                <a:gd name="f6" fmla="val 2628257"/>
                <a:gd name="f7" fmla="val 438052"/>
                <a:gd name="f8" fmla="val 196123"/>
                <a:gd name="f9" fmla="val 2190205"/>
                <a:gd name="f10" fmla="val 2432134"/>
                <a:gd name="f11" fmla="+- 0 0 -90"/>
                <a:gd name="f12" fmla="*/ f3 1 2628257"/>
                <a:gd name="f13" fmla="*/ f4 1 2628257"/>
                <a:gd name="f14" fmla="+- f6 0 f5"/>
                <a:gd name="f15" fmla="*/ f11 f0 1"/>
                <a:gd name="f16" fmla="*/ f14 1 2628257"/>
                <a:gd name="f17" fmla="*/ 0 f14 1"/>
                <a:gd name="f18" fmla="*/ 438052 f14 1"/>
                <a:gd name="f19" fmla="*/ 2190205 f14 1"/>
                <a:gd name="f20" fmla="*/ 2628257 f14 1"/>
                <a:gd name="f21" fmla="*/ f15 1 f2"/>
                <a:gd name="f22" fmla="*/ f17 1 2628257"/>
                <a:gd name="f23" fmla="*/ f18 1 2628257"/>
                <a:gd name="f24" fmla="*/ f19 1 2628257"/>
                <a:gd name="f25" fmla="*/ f20 1 2628257"/>
                <a:gd name="f26" fmla="*/ f5 1 f16"/>
                <a:gd name="f27" fmla="*/ f6 1 f16"/>
                <a:gd name="f28" fmla="+- f21 0 f1"/>
                <a:gd name="f29" fmla="*/ f22 1 f16"/>
                <a:gd name="f30" fmla="*/ f23 1 f16"/>
                <a:gd name="f31" fmla="*/ f24 1 f16"/>
                <a:gd name="f32" fmla="*/ f25 1 f16"/>
                <a:gd name="f33" fmla="*/ f26 f12 1"/>
                <a:gd name="f34" fmla="*/ f27 f12 1"/>
                <a:gd name="f35" fmla="*/ f27 f13 1"/>
                <a:gd name="f36" fmla="*/ f26 f13 1"/>
                <a:gd name="f37" fmla="*/ f29 f12 1"/>
                <a:gd name="f38" fmla="*/ f30 f13 1"/>
                <a:gd name="f39" fmla="*/ f30 f12 1"/>
                <a:gd name="f40" fmla="*/ f29 f13 1"/>
                <a:gd name="f41" fmla="*/ f31 f12 1"/>
                <a:gd name="f42" fmla="*/ f32 f12 1"/>
                <a:gd name="f43" fmla="*/ f31 f13 1"/>
                <a:gd name="f44" fmla="*/ f32 f13 1"/>
              </a:gdLst>
              <a:ahLst/>
              <a:cxnLst>
                <a:cxn ang="3cd4">
                  <a:pos x="hc" y="t"/>
                </a:cxn>
                <a:cxn ang="0">
                  <a:pos x="r" y="vc"/>
                </a:cxn>
                <a:cxn ang="cd4">
                  <a:pos x="hc" y="b"/>
                </a:cxn>
                <a:cxn ang="cd2">
                  <a:pos x="l" y="vc"/>
                </a:cxn>
                <a:cxn ang="f28">
                  <a:pos x="f37" y="f38"/>
                </a:cxn>
                <a:cxn ang="f28">
                  <a:pos x="f39" y="f40"/>
                </a:cxn>
                <a:cxn ang="f28">
                  <a:pos x="f41" y="f40"/>
                </a:cxn>
                <a:cxn ang="f28">
                  <a:pos x="f42" y="f38"/>
                </a:cxn>
                <a:cxn ang="f28">
                  <a:pos x="f42" y="f43"/>
                </a:cxn>
                <a:cxn ang="f28">
                  <a:pos x="f41" y="f44"/>
                </a:cxn>
                <a:cxn ang="f28">
                  <a:pos x="f39" y="f44"/>
                </a:cxn>
                <a:cxn ang="f28">
                  <a:pos x="f37" y="f43"/>
                </a:cxn>
                <a:cxn ang="f28">
                  <a:pos x="f37" y="f38"/>
                </a:cxn>
              </a:cxnLst>
              <a:rect l="f33" t="f36" r="f34" b="f35"/>
              <a:pathLst>
                <a:path w="2628257" h="2628257">
                  <a:moveTo>
                    <a:pt x="f5" y="f7"/>
                  </a:moveTo>
                  <a:cubicBezTo>
                    <a:pt x="f5" y="f8"/>
                    <a:pt x="f8" y="f5"/>
                    <a:pt x="f7" y="f5"/>
                  </a:cubicBezTo>
                  <a:lnTo>
                    <a:pt x="f9" y="f5"/>
                  </a:lnTo>
                  <a:cubicBezTo>
                    <a:pt x="f10" y="f5"/>
                    <a:pt x="f6" y="f8"/>
                    <a:pt x="f6" y="f7"/>
                  </a:cubicBezTo>
                  <a:lnTo>
                    <a:pt x="f6" y="f9"/>
                  </a:lnTo>
                  <a:cubicBezTo>
                    <a:pt x="f6" y="f10"/>
                    <a:pt x="f10" y="f6"/>
                    <a:pt x="f9" y="f6"/>
                  </a:cubicBezTo>
                  <a:lnTo>
                    <a:pt x="f7" y="f6"/>
                  </a:lnTo>
                  <a:cubicBezTo>
                    <a:pt x="f8" y="f6"/>
                    <a:pt x="f5" y="f10"/>
                    <a:pt x="f5" y="f9"/>
                  </a:cubicBezTo>
                  <a:lnTo>
                    <a:pt x="f5" y="f7"/>
                  </a:lnTo>
                  <a:close/>
                </a:path>
              </a:pathLst>
            </a:custGeom>
            <a:solidFill>
              <a:srgbClr val="40A294"/>
            </a:solidFill>
            <a:ln w="12701" cap="flat">
              <a:solidFill>
                <a:srgbClr val="FFFFFF"/>
              </a:solidFill>
              <a:prstDash val="solid"/>
              <a:miter/>
            </a:ln>
          </p:spPr>
          <p:txBody>
            <a:bodyPr vert="horz" wrap="square" lIns="215935" tIns="215935" rIns="215935" bIns="215935" anchor="ctr" anchorCtr="1" compatLnSpc="1">
              <a:noAutofit/>
            </a:bodyPr>
            <a:lstStyle/>
            <a:p>
              <a:pPr marL="0" marR="0" lvl="0" indent="0" algn="ctr" defTabSz="1022354" rtl="0" fontAlgn="auto" hangingPunct="1">
                <a:lnSpc>
                  <a:spcPct val="90000"/>
                </a:lnSpc>
                <a:spcBef>
                  <a:spcPts val="0"/>
                </a:spcBef>
                <a:spcAft>
                  <a:spcPts val="1000"/>
                </a:spcAft>
                <a:buNone/>
                <a:tabLst/>
                <a:defRPr sz="1800" b="0" i="0" u="none" strike="noStrike" kern="0" cap="none" spc="0" baseline="0">
                  <a:solidFill>
                    <a:srgbClr val="000000"/>
                  </a:solidFill>
                  <a:uFillTx/>
                </a:defRPr>
              </a:pPr>
              <a:r>
                <a:rPr lang="en-GB" sz="2300" b="0" i="0" u="none" strike="noStrike" kern="1200" cap="none" spc="0" baseline="0">
                  <a:solidFill>
                    <a:srgbClr val="FFFFFF"/>
                  </a:solidFill>
                  <a:uFillTx/>
                  <a:latin typeface="Ubuntu" pitchFamily="34"/>
                </a:rPr>
                <a:t>Mae annerch y ffactorau y tu allan i’r ysgol yn hollbwysig i wella cyflawniad addysgol</a:t>
              </a:r>
              <a:endParaRPr lang="en-US" sz="2300" b="0" i="0" u="none" strike="noStrike" kern="1200" cap="none" spc="0" baseline="0">
                <a:solidFill>
                  <a:srgbClr val="FFFFFF"/>
                </a:solidFill>
                <a:uFillTx/>
                <a:latin typeface="Ubuntu" pitchFamily="34"/>
              </a:endParaRPr>
            </a:p>
          </p:txBody>
        </p:sp>
        <p:sp>
          <p:nvSpPr>
            <p:cNvPr id="14" name="Freeform 13">
              <a:extLst>
                <a:ext uri="{FF2B5EF4-FFF2-40B4-BE49-F238E27FC236}">
                  <a16:creationId xmlns:a16="http://schemas.microsoft.com/office/drawing/2014/main" id="{DC49495E-057B-8B7B-F9B9-B82CC0AC0F17}"/>
                </a:ext>
              </a:extLst>
            </p:cNvPr>
            <p:cNvSpPr/>
            <p:nvPr/>
          </p:nvSpPr>
          <p:spPr>
            <a:xfrm>
              <a:off x="5194084" y="6475104"/>
              <a:ext cx="2628259" cy="2628259"/>
            </a:xfrm>
            <a:custGeom>
              <a:avLst/>
              <a:gdLst>
                <a:gd name="f0" fmla="val 10800000"/>
                <a:gd name="f1" fmla="val 5400000"/>
                <a:gd name="f2" fmla="val 180"/>
                <a:gd name="f3" fmla="val w"/>
                <a:gd name="f4" fmla="val h"/>
                <a:gd name="f5" fmla="val 0"/>
                <a:gd name="f6" fmla="val 2628257"/>
                <a:gd name="f7" fmla="val 438052"/>
                <a:gd name="f8" fmla="val 196123"/>
                <a:gd name="f9" fmla="val 2190205"/>
                <a:gd name="f10" fmla="val 2432134"/>
                <a:gd name="f11" fmla="+- 0 0 -90"/>
                <a:gd name="f12" fmla="*/ f3 1 2628257"/>
                <a:gd name="f13" fmla="*/ f4 1 2628257"/>
                <a:gd name="f14" fmla="+- f6 0 f5"/>
                <a:gd name="f15" fmla="*/ f11 f0 1"/>
                <a:gd name="f16" fmla="*/ f14 1 2628257"/>
                <a:gd name="f17" fmla="*/ 0 f14 1"/>
                <a:gd name="f18" fmla="*/ 438052 f14 1"/>
                <a:gd name="f19" fmla="*/ 2190205 f14 1"/>
                <a:gd name="f20" fmla="*/ 2628257 f14 1"/>
                <a:gd name="f21" fmla="*/ f15 1 f2"/>
                <a:gd name="f22" fmla="*/ f17 1 2628257"/>
                <a:gd name="f23" fmla="*/ f18 1 2628257"/>
                <a:gd name="f24" fmla="*/ f19 1 2628257"/>
                <a:gd name="f25" fmla="*/ f20 1 2628257"/>
                <a:gd name="f26" fmla="*/ f5 1 f16"/>
                <a:gd name="f27" fmla="*/ f6 1 f16"/>
                <a:gd name="f28" fmla="+- f21 0 f1"/>
                <a:gd name="f29" fmla="*/ f22 1 f16"/>
                <a:gd name="f30" fmla="*/ f23 1 f16"/>
                <a:gd name="f31" fmla="*/ f24 1 f16"/>
                <a:gd name="f32" fmla="*/ f25 1 f16"/>
                <a:gd name="f33" fmla="*/ f26 f12 1"/>
                <a:gd name="f34" fmla="*/ f27 f12 1"/>
                <a:gd name="f35" fmla="*/ f27 f13 1"/>
                <a:gd name="f36" fmla="*/ f26 f13 1"/>
                <a:gd name="f37" fmla="*/ f29 f12 1"/>
                <a:gd name="f38" fmla="*/ f30 f13 1"/>
                <a:gd name="f39" fmla="*/ f30 f12 1"/>
                <a:gd name="f40" fmla="*/ f29 f13 1"/>
                <a:gd name="f41" fmla="*/ f31 f12 1"/>
                <a:gd name="f42" fmla="*/ f32 f12 1"/>
                <a:gd name="f43" fmla="*/ f31 f13 1"/>
                <a:gd name="f44" fmla="*/ f32 f13 1"/>
              </a:gdLst>
              <a:ahLst/>
              <a:cxnLst>
                <a:cxn ang="3cd4">
                  <a:pos x="hc" y="t"/>
                </a:cxn>
                <a:cxn ang="0">
                  <a:pos x="r" y="vc"/>
                </a:cxn>
                <a:cxn ang="cd4">
                  <a:pos x="hc" y="b"/>
                </a:cxn>
                <a:cxn ang="cd2">
                  <a:pos x="l" y="vc"/>
                </a:cxn>
                <a:cxn ang="f28">
                  <a:pos x="f37" y="f38"/>
                </a:cxn>
                <a:cxn ang="f28">
                  <a:pos x="f39" y="f40"/>
                </a:cxn>
                <a:cxn ang="f28">
                  <a:pos x="f41" y="f40"/>
                </a:cxn>
                <a:cxn ang="f28">
                  <a:pos x="f42" y="f38"/>
                </a:cxn>
                <a:cxn ang="f28">
                  <a:pos x="f42" y="f43"/>
                </a:cxn>
                <a:cxn ang="f28">
                  <a:pos x="f41" y="f44"/>
                </a:cxn>
                <a:cxn ang="f28">
                  <a:pos x="f39" y="f44"/>
                </a:cxn>
                <a:cxn ang="f28">
                  <a:pos x="f37" y="f43"/>
                </a:cxn>
                <a:cxn ang="f28">
                  <a:pos x="f37" y="f38"/>
                </a:cxn>
              </a:cxnLst>
              <a:rect l="f33" t="f36" r="f34" b="f35"/>
              <a:pathLst>
                <a:path w="2628257" h="2628257">
                  <a:moveTo>
                    <a:pt x="f5" y="f7"/>
                  </a:moveTo>
                  <a:cubicBezTo>
                    <a:pt x="f5" y="f8"/>
                    <a:pt x="f8" y="f5"/>
                    <a:pt x="f7" y="f5"/>
                  </a:cubicBezTo>
                  <a:lnTo>
                    <a:pt x="f9" y="f5"/>
                  </a:lnTo>
                  <a:cubicBezTo>
                    <a:pt x="f10" y="f5"/>
                    <a:pt x="f6" y="f8"/>
                    <a:pt x="f6" y="f7"/>
                  </a:cubicBezTo>
                  <a:lnTo>
                    <a:pt x="f6" y="f9"/>
                  </a:lnTo>
                  <a:cubicBezTo>
                    <a:pt x="f6" y="f10"/>
                    <a:pt x="f10" y="f6"/>
                    <a:pt x="f9" y="f6"/>
                  </a:cubicBezTo>
                  <a:lnTo>
                    <a:pt x="f7" y="f6"/>
                  </a:lnTo>
                  <a:cubicBezTo>
                    <a:pt x="f8" y="f6"/>
                    <a:pt x="f5" y="f10"/>
                    <a:pt x="f5" y="f9"/>
                  </a:cubicBezTo>
                  <a:lnTo>
                    <a:pt x="f5" y="f7"/>
                  </a:lnTo>
                  <a:close/>
                </a:path>
              </a:pathLst>
            </a:custGeom>
            <a:solidFill>
              <a:srgbClr val="F870CB"/>
            </a:solidFill>
            <a:ln w="12701" cap="flat">
              <a:solidFill>
                <a:srgbClr val="FFFFFF"/>
              </a:solidFill>
              <a:prstDash val="solid"/>
              <a:miter/>
            </a:ln>
          </p:spPr>
          <p:txBody>
            <a:bodyPr vert="horz" wrap="square" lIns="215935" tIns="215935" rIns="215935" bIns="215935" anchor="ctr" anchorCtr="1" compatLnSpc="1">
              <a:noAutofit/>
            </a:bodyPr>
            <a:lstStyle/>
            <a:p>
              <a:pPr marL="0" marR="0" lvl="0" indent="0" algn="ctr" defTabSz="1022354" rtl="0" fontAlgn="auto" hangingPunct="1">
                <a:lnSpc>
                  <a:spcPct val="90000"/>
                </a:lnSpc>
                <a:spcBef>
                  <a:spcPts val="0"/>
                </a:spcBef>
                <a:spcAft>
                  <a:spcPts val="1000"/>
                </a:spcAft>
                <a:buNone/>
                <a:tabLst/>
                <a:defRPr sz="1800" b="0" i="0" u="none" strike="noStrike" kern="0" cap="none" spc="0" baseline="0">
                  <a:solidFill>
                    <a:srgbClr val="000000"/>
                  </a:solidFill>
                  <a:uFillTx/>
                </a:defRPr>
              </a:pPr>
              <a:r>
                <a:rPr lang="en-GB" sz="2300" b="0" i="0" u="none" strike="noStrike" kern="1200" cap="none" spc="0" baseline="0">
                  <a:solidFill>
                    <a:srgbClr val="FFFFFF"/>
                  </a:solidFill>
                  <a:uFillTx/>
                  <a:latin typeface="Ubuntu" pitchFamily="34"/>
                </a:rPr>
                <a:t>Mae tarfu cylchau anfantais yn gallu dod a buddion i genedlaethau’r dyfodol</a:t>
              </a:r>
              <a:endParaRPr lang="en-US" sz="2300" b="0" i="0" u="none" strike="noStrike" kern="1200" cap="none" spc="0" baseline="0">
                <a:solidFill>
                  <a:srgbClr val="FFFFFF"/>
                </a:solidFill>
                <a:uFillTx/>
                <a:latin typeface="Ubuntu" pitchFamily="34"/>
              </a:endParaRPr>
            </a:p>
          </p:txBody>
        </p:sp>
      </p:grpSp>
      <p:sp>
        <p:nvSpPr>
          <p:cNvPr id="15" name="object 9">
            <a:extLst>
              <a:ext uri="{FF2B5EF4-FFF2-40B4-BE49-F238E27FC236}">
                <a16:creationId xmlns:a16="http://schemas.microsoft.com/office/drawing/2014/main" id="{7BAAB00E-5DCA-ABB2-FB95-11F265BAE6C1}"/>
              </a:ext>
            </a:extLst>
          </p:cNvPr>
          <p:cNvSpPr txBox="1"/>
          <p:nvPr/>
        </p:nvSpPr>
        <p:spPr>
          <a:xfrm>
            <a:off x="19459190" y="10390162"/>
            <a:ext cx="172721" cy="189866"/>
          </a:xfrm>
          <a:prstGeom prst="rect">
            <a:avLst/>
          </a:prstGeom>
          <a:noFill/>
          <a:ln cap="flat">
            <a:noFill/>
          </a:ln>
        </p:spPr>
        <p:txBody>
          <a:bodyPr vert="horz" wrap="square" lIns="0" tIns="3172" rIns="0" bIns="0" anchor="t" anchorCtr="0" compatLnSpc="1">
            <a:spAutoFit/>
          </a:bodyPr>
          <a:lstStyle/>
          <a:p>
            <a:pPr marL="38103" marR="0" lvl="0" indent="0" algn="l" defTabSz="914400" rtl="0" fontAlgn="auto" hangingPunct="1">
              <a:lnSpc>
                <a:spcPct val="100000"/>
              </a:lnSpc>
              <a:spcBef>
                <a:spcPts val="25"/>
              </a:spcBef>
              <a:spcAft>
                <a:spcPts val="0"/>
              </a:spcAft>
              <a:buNone/>
              <a:tabLst/>
              <a:defRPr sz="1800" b="0" i="0" u="none" strike="noStrike" kern="0" cap="none" spc="0" baseline="0">
                <a:solidFill>
                  <a:srgbClr val="000000"/>
                </a:solidFill>
                <a:uFillTx/>
              </a:defRPr>
            </a:pPr>
            <a:fld id="{76DD6097-3ADB-4820-BC1F-025E36605AE6}" type="slidenum">
              <a:rPr/>
              <a:t>16</a:t>
            </a:fld>
            <a:endParaRPr lang="en-GB" sz="1150" b="1" i="0" u="none" strike="noStrike" kern="0" cap="none" spc="0" baseline="0">
              <a:solidFill>
                <a:srgbClr val="315083"/>
              </a:solidFill>
              <a:uFillTx/>
              <a:latin typeface="Ubuntu"/>
            </a:endParaRPr>
          </a:p>
        </p:txBody>
      </p:sp>
      <p:sp>
        <p:nvSpPr>
          <p:cNvPr id="16" name="object 7">
            <a:extLst>
              <a:ext uri="{FF2B5EF4-FFF2-40B4-BE49-F238E27FC236}">
                <a16:creationId xmlns:a16="http://schemas.microsoft.com/office/drawing/2014/main" id="{30ED556C-0DDA-BA2D-A91B-A7392FDD50A4}"/>
              </a:ext>
            </a:extLst>
          </p:cNvPr>
          <p:cNvSpPr txBox="1"/>
          <p:nvPr/>
        </p:nvSpPr>
        <p:spPr>
          <a:xfrm>
            <a:off x="510847" y="10390162"/>
            <a:ext cx="1418591" cy="189866"/>
          </a:xfrm>
          <a:prstGeom prst="rect">
            <a:avLst/>
          </a:prstGeom>
          <a:noFill/>
          <a:ln cap="flat">
            <a:noFill/>
          </a:ln>
        </p:spPr>
        <p:txBody>
          <a:bodyPr vert="horz" wrap="square" lIns="0" tIns="3172" rIns="0" bIns="0" anchor="t" anchorCtr="0" compatLnSpc="1">
            <a:spAutoFit/>
          </a:bodyPr>
          <a:lstStyle/>
          <a:p>
            <a:pPr marL="12701" marR="0" lvl="0" indent="0" algn="l" defTabSz="914400" rtl="0" fontAlgn="auto" hangingPunct="1">
              <a:lnSpc>
                <a:spcPct val="100000"/>
              </a:lnSpc>
              <a:spcBef>
                <a:spcPts val="25"/>
              </a:spcBef>
              <a:spcAft>
                <a:spcPts val="0"/>
              </a:spcAft>
              <a:buNone/>
              <a:tabLst/>
              <a:defRPr sz="1800" b="0" i="0" u="none" strike="noStrike" kern="0" cap="none" spc="0" baseline="0">
                <a:solidFill>
                  <a:srgbClr val="000000"/>
                </a:solidFill>
                <a:uFillTx/>
              </a:defRPr>
            </a:pPr>
            <a:r>
              <a:rPr lang="en-GB" sz="1150" b="1" i="0" u="none" strike="noStrike" kern="0" cap="none" spc="0" baseline="0">
                <a:solidFill>
                  <a:srgbClr val="315083"/>
                </a:solidFill>
                <a:uFillTx/>
                <a:latin typeface="Ubuntu"/>
                <a:cs typeface="Ubuntu"/>
              </a:rPr>
              <a:t>Public</a:t>
            </a:r>
            <a:r>
              <a:rPr lang="en-GB" sz="1150" b="1" i="0" u="none" strike="noStrike" kern="0" cap="none" spc="-10" baseline="0">
                <a:solidFill>
                  <a:srgbClr val="315083"/>
                </a:solidFill>
                <a:uFillTx/>
                <a:latin typeface="Ubuntu"/>
                <a:cs typeface="Ubuntu"/>
              </a:rPr>
              <a:t> </a:t>
            </a:r>
            <a:r>
              <a:rPr lang="en-GB" sz="1150" b="1" i="0" u="none" strike="noStrike" kern="0" cap="none" spc="0" baseline="0">
                <a:solidFill>
                  <a:srgbClr val="315083"/>
                </a:solidFill>
                <a:uFillTx/>
                <a:latin typeface="Ubuntu"/>
                <a:cs typeface="Ubuntu"/>
              </a:rPr>
              <a:t>Health </a:t>
            </a:r>
            <a:r>
              <a:rPr lang="en-GB" sz="1150" b="1" i="0" u="none" strike="noStrike" kern="0" cap="none" spc="-10" baseline="0">
                <a:solidFill>
                  <a:srgbClr val="315083"/>
                </a:solidFill>
                <a:uFillTx/>
                <a:latin typeface="Ubuntu"/>
                <a:cs typeface="Ubuntu"/>
              </a:rPr>
              <a:t>Wales</a:t>
            </a:r>
            <a:endParaRPr lang="en-GB" sz="1150" b="0" i="0" u="none" strike="noStrike" kern="0" cap="none" spc="0" baseline="0">
              <a:solidFill>
                <a:srgbClr val="000000"/>
              </a:solidFill>
              <a:uFillTx/>
              <a:latin typeface="Ubuntu"/>
              <a:cs typeface="Ubuntu"/>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4">
            <a:extLst>
              <a:ext uri="{FF2B5EF4-FFF2-40B4-BE49-F238E27FC236}">
                <a16:creationId xmlns:a16="http://schemas.microsoft.com/office/drawing/2014/main" id="{825738EC-F540-3D30-2EF6-2A5659C8D0BE}"/>
              </a:ext>
            </a:extLst>
          </p:cNvPr>
          <p:cNvSpPr txBox="1"/>
          <p:nvPr/>
        </p:nvSpPr>
        <p:spPr>
          <a:xfrm>
            <a:off x="510847" y="10390162"/>
            <a:ext cx="1418591" cy="189866"/>
          </a:xfrm>
          <a:prstGeom prst="rect">
            <a:avLst/>
          </a:prstGeom>
          <a:noFill/>
          <a:ln cap="flat">
            <a:noFill/>
          </a:ln>
        </p:spPr>
        <p:txBody>
          <a:bodyPr vert="horz" wrap="square" lIns="0" tIns="3172" rIns="0" bIns="0" anchor="t" anchorCtr="0" compatLnSpc="1">
            <a:spAutoFit/>
          </a:bodyPr>
          <a:lstStyle/>
          <a:p>
            <a:pPr marL="12701" marR="0" lvl="0" indent="0" algn="l" defTabSz="914400" rtl="0" fontAlgn="auto" hangingPunct="1">
              <a:lnSpc>
                <a:spcPct val="100000"/>
              </a:lnSpc>
              <a:spcBef>
                <a:spcPts val="25"/>
              </a:spcBef>
              <a:spcAft>
                <a:spcPts val="0"/>
              </a:spcAft>
              <a:buNone/>
              <a:tabLst/>
              <a:defRPr sz="1800" b="0" i="0" u="none" strike="noStrike" kern="0" cap="none" spc="0" baseline="0">
                <a:solidFill>
                  <a:srgbClr val="000000"/>
                </a:solidFill>
                <a:uFillTx/>
              </a:defRPr>
            </a:pPr>
            <a:r>
              <a:rPr lang="en-GB" sz="1150" b="1" i="0" u="none" strike="noStrike" kern="0" cap="none" spc="0" baseline="0">
                <a:solidFill>
                  <a:srgbClr val="315083"/>
                </a:solidFill>
                <a:uFillTx/>
                <a:latin typeface="Ubuntu"/>
                <a:cs typeface="Ubuntu"/>
              </a:rPr>
              <a:t>Public</a:t>
            </a:r>
            <a:r>
              <a:rPr lang="en-GB" sz="1150" b="1" i="0" u="none" strike="noStrike" kern="0" cap="none" spc="-10" baseline="0">
                <a:solidFill>
                  <a:srgbClr val="315083"/>
                </a:solidFill>
                <a:uFillTx/>
                <a:latin typeface="Ubuntu"/>
                <a:cs typeface="Ubuntu"/>
              </a:rPr>
              <a:t> </a:t>
            </a:r>
            <a:r>
              <a:rPr lang="en-GB" sz="1150" b="1" i="0" u="none" strike="noStrike" kern="0" cap="none" spc="0" baseline="0">
                <a:solidFill>
                  <a:srgbClr val="315083"/>
                </a:solidFill>
                <a:uFillTx/>
                <a:latin typeface="Ubuntu"/>
                <a:cs typeface="Ubuntu"/>
              </a:rPr>
              <a:t>Health </a:t>
            </a:r>
            <a:r>
              <a:rPr lang="en-GB" sz="1150" b="1" i="0" u="none" strike="noStrike" kern="0" cap="none" spc="-10" baseline="0">
                <a:solidFill>
                  <a:srgbClr val="315083"/>
                </a:solidFill>
                <a:uFillTx/>
                <a:latin typeface="Ubuntu"/>
                <a:cs typeface="Ubuntu"/>
              </a:rPr>
              <a:t>Wales</a:t>
            </a:r>
            <a:endParaRPr lang="en-GB" sz="1150" b="0" i="0" u="none" strike="noStrike" kern="0" cap="none" spc="0" baseline="0">
              <a:solidFill>
                <a:srgbClr val="000000"/>
              </a:solidFill>
              <a:uFillTx/>
              <a:latin typeface="Ubuntu"/>
              <a:cs typeface="Ubuntu"/>
            </a:endParaRPr>
          </a:p>
        </p:txBody>
      </p:sp>
      <p:sp>
        <p:nvSpPr>
          <p:cNvPr id="3" name="object 6">
            <a:extLst>
              <a:ext uri="{FF2B5EF4-FFF2-40B4-BE49-F238E27FC236}">
                <a16:creationId xmlns:a16="http://schemas.microsoft.com/office/drawing/2014/main" id="{EA6CE554-1372-482D-7E28-05E5F19BD2FF}"/>
              </a:ext>
            </a:extLst>
          </p:cNvPr>
          <p:cNvSpPr txBox="1"/>
          <p:nvPr/>
        </p:nvSpPr>
        <p:spPr>
          <a:xfrm>
            <a:off x="19459190" y="10390162"/>
            <a:ext cx="172721" cy="189866"/>
          </a:xfrm>
          <a:prstGeom prst="rect">
            <a:avLst/>
          </a:prstGeom>
          <a:noFill/>
          <a:ln cap="flat">
            <a:noFill/>
          </a:ln>
        </p:spPr>
        <p:txBody>
          <a:bodyPr vert="horz" wrap="square" lIns="0" tIns="3172" rIns="0" bIns="0" anchor="t" anchorCtr="0" compatLnSpc="1">
            <a:spAutoFit/>
          </a:bodyPr>
          <a:lstStyle/>
          <a:p>
            <a:pPr marL="38103" marR="0" lvl="0" indent="0" algn="l" defTabSz="914400" rtl="0" fontAlgn="auto" hangingPunct="1">
              <a:lnSpc>
                <a:spcPct val="100000"/>
              </a:lnSpc>
              <a:spcBef>
                <a:spcPts val="25"/>
              </a:spcBef>
              <a:spcAft>
                <a:spcPts val="0"/>
              </a:spcAft>
              <a:buNone/>
              <a:tabLst/>
              <a:defRPr sz="1800" b="0" i="0" u="none" strike="noStrike" kern="0" cap="none" spc="0" baseline="0">
                <a:solidFill>
                  <a:srgbClr val="000000"/>
                </a:solidFill>
                <a:uFillTx/>
              </a:defRPr>
            </a:pPr>
            <a:fld id="{3E15CB2F-3359-4EFE-9260-B78EE8ED2050}" type="slidenum">
              <a:rPr/>
              <a:t>17</a:t>
            </a:fld>
            <a:endParaRPr lang="en-GB" sz="1150" b="1" i="0" u="none" strike="noStrike" kern="0" cap="none" spc="0" baseline="0">
              <a:solidFill>
                <a:srgbClr val="315083"/>
              </a:solidFill>
              <a:uFillTx/>
              <a:latin typeface="Ubuntu"/>
              <a:cs typeface="Ubuntu"/>
            </a:endParaRPr>
          </a:p>
        </p:txBody>
      </p:sp>
      <p:sp>
        <p:nvSpPr>
          <p:cNvPr id="5" name="Text Placeholder 4">
            <a:extLst>
              <a:ext uri="{FF2B5EF4-FFF2-40B4-BE49-F238E27FC236}">
                <a16:creationId xmlns:a16="http://schemas.microsoft.com/office/drawing/2014/main" id="{650A70CD-87D4-2F91-ABE9-D4A83B47E33C}"/>
              </a:ext>
            </a:extLst>
          </p:cNvPr>
          <p:cNvSpPr txBox="1"/>
          <p:nvPr/>
        </p:nvSpPr>
        <p:spPr>
          <a:xfrm>
            <a:off x="5198383" y="1169503"/>
            <a:ext cx="9707334" cy="1231106"/>
          </a:xfrm>
          <a:prstGeom prst="rect">
            <a:avLst/>
          </a:prstGeom>
          <a:noFill/>
          <a:ln cap="flat">
            <a:noFill/>
          </a:ln>
        </p:spPr>
        <p:txBody>
          <a:bodyPr vert="horz" wrap="square" lIns="0" tIns="0" rIns="0" bIns="0" anchor="t" anchorCtr="1" compatLnSpc="1">
            <a:spAutoFit/>
          </a:bodyPr>
          <a:lstStyle/>
          <a:p>
            <a:pPr lvl="0" algn="ctr">
              <a:defRPr sz="1800" b="0" i="0" u="none" strike="noStrike" kern="0" cap="none" spc="0" baseline="0">
                <a:solidFill>
                  <a:srgbClr val="000000"/>
                </a:solidFill>
                <a:uFillTx/>
              </a:defRPr>
            </a:pPr>
            <a:r>
              <a:rPr lang="en-GB" sz="4000" b="1" kern="0" dirty="0" err="1">
                <a:solidFill>
                  <a:schemeClr val="tx1">
                    <a:lumMod val="65000"/>
                    <a:lumOff val="35000"/>
                  </a:schemeClr>
                </a:solidFill>
                <a:latin typeface="Ubuntu" pitchFamily="34"/>
                <a:cs typeface="Ubuntu-Light"/>
              </a:rPr>
              <a:t>Gwerth</a:t>
            </a:r>
            <a:r>
              <a:rPr lang="en-GB" sz="4000" b="1" kern="0" dirty="0">
                <a:solidFill>
                  <a:schemeClr val="tx1">
                    <a:lumMod val="65000"/>
                    <a:lumOff val="35000"/>
                  </a:schemeClr>
                </a:solidFill>
                <a:latin typeface="Ubuntu" pitchFamily="34"/>
                <a:cs typeface="Ubuntu-Light"/>
              </a:rPr>
              <a:t> y map </a:t>
            </a:r>
            <a:r>
              <a:rPr lang="en-GB" sz="4000" b="1" kern="0" dirty="0" err="1" smtClean="0">
                <a:solidFill>
                  <a:schemeClr val="tx1">
                    <a:lumMod val="65000"/>
                    <a:lumOff val="35000"/>
                  </a:schemeClr>
                </a:solidFill>
                <a:latin typeface="Ubuntu" pitchFamily="34"/>
                <a:cs typeface="Ubuntu-Light"/>
              </a:rPr>
              <a:t>systemau</a:t>
            </a:r>
            <a:endParaRPr lang="en-GB" sz="4000" b="1" kern="0" dirty="0" smtClean="0">
              <a:solidFill>
                <a:schemeClr val="tx1">
                  <a:lumMod val="65000"/>
                  <a:lumOff val="35000"/>
                </a:schemeClr>
              </a:solidFill>
              <a:latin typeface="Ubuntu" pitchFamily="34"/>
              <a:cs typeface="Ubuntu-Light"/>
            </a:endParaRPr>
          </a:p>
          <a:p>
            <a:pPr lvl="0" algn="ctr">
              <a:defRPr sz="1800" b="0" i="0" u="none" strike="noStrike" kern="0" cap="none" spc="0" baseline="0">
                <a:solidFill>
                  <a:srgbClr val="000000"/>
                </a:solidFill>
                <a:uFillTx/>
              </a:defRPr>
            </a:pPr>
            <a:r>
              <a:rPr lang="en-GB" sz="4000" b="1" kern="0" dirty="0" smtClean="0">
                <a:solidFill>
                  <a:srgbClr val="325083"/>
                </a:solidFill>
                <a:latin typeface="Ubuntu" pitchFamily="34"/>
                <a:cs typeface="Ubuntu-Light"/>
              </a:rPr>
              <a:t>Value of the systems map</a:t>
            </a:r>
            <a:endParaRPr lang="en-GB" sz="4000" b="1" i="0" u="none" strike="noStrike" kern="0" cap="none" spc="0" baseline="0" dirty="0">
              <a:solidFill>
                <a:srgbClr val="325083"/>
              </a:solidFill>
              <a:uFillTx/>
              <a:latin typeface="Ubuntu" pitchFamily="34"/>
              <a:cs typeface="Ubuntu-Light"/>
            </a:endParaRPr>
          </a:p>
        </p:txBody>
      </p:sp>
      <p:sp>
        <p:nvSpPr>
          <p:cNvPr id="8" name="object 3">
            <a:extLst>
              <a:ext uri="{FF2B5EF4-FFF2-40B4-BE49-F238E27FC236}">
                <a16:creationId xmlns:a16="http://schemas.microsoft.com/office/drawing/2014/main" id="{413192F5-9423-D423-8029-B41425680B71}"/>
              </a:ext>
            </a:extLst>
          </p:cNvPr>
          <p:cNvSpPr txBox="1"/>
          <p:nvPr/>
        </p:nvSpPr>
        <p:spPr>
          <a:xfrm>
            <a:off x="11112159" y="2803296"/>
            <a:ext cx="7587115" cy="6496098"/>
          </a:xfrm>
          <a:prstGeom prst="rect">
            <a:avLst/>
          </a:prstGeom>
          <a:noFill/>
          <a:ln cap="flat">
            <a:noFill/>
          </a:ln>
        </p:spPr>
        <p:txBody>
          <a:bodyPr vert="horz" wrap="square" lIns="0" tIns="12060" rIns="0" bIns="0" anchor="t" anchorCtr="0" compatLnSpc="1">
            <a:noAutofit/>
          </a:bodyPr>
          <a:lstStyle/>
          <a:p>
            <a:pPr marL="457200" marR="0" lvl="0" indent="-457200" algn="l" defTabSz="914400" rtl="0" fontAlgn="auto" hangingPunct="1">
              <a:spcBef>
                <a:spcPts val="0"/>
              </a:spcBef>
              <a:spcAft>
                <a:spcPts val="0"/>
              </a:spcAft>
              <a:buSzPct val="100000"/>
              <a:buFont typeface="Arial" pitchFamily="34"/>
              <a:buChar char="•"/>
              <a:tabLst>
                <a:tab pos="3678238" algn="l"/>
              </a:tabLst>
              <a:defRPr sz="1800" b="0" i="0" u="none" strike="noStrike" kern="0" cap="none" spc="0" baseline="0">
                <a:solidFill>
                  <a:srgbClr val="000000"/>
                </a:solidFill>
                <a:uFillTx/>
              </a:defRPr>
            </a:pPr>
            <a:r>
              <a:rPr lang="en-GB" sz="3400" b="0" i="0" u="none" strike="noStrike" kern="0" cap="none" spc="0" baseline="0" dirty="0">
                <a:solidFill>
                  <a:srgbClr val="325083"/>
                </a:solidFill>
                <a:uFillTx/>
                <a:latin typeface="Ubuntu" panose="020B0504030602030204" pitchFamily="34" charset="0"/>
                <a:cs typeface="Ubuntu-Light"/>
              </a:rPr>
              <a:t>The story it tells</a:t>
            </a:r>
          </a:p>
          <a:p>
            <a:pPr marL="457200" marR="0" lvl="0" indent="-457200" algn="l" defTabSz="914400" rtl="0" fontAlgn="auto" hangingPunct="1">
              <a:spcBef>
                <a:spcPts val="0"/>
              </a:spcBef>
              <a:spcAft>
                <a:spcPts val="0"/>
              </a:spcAft>
              <a:buSzPct val="100000"/>
              <a:buFont typeface="Arial" pitchFamily="34"/>
              <a:buChar char="•"/>
              <a:tabLst>
                <a:tab pos="3678238" algn="l"/>
              </a:tabLst>
              <a:defRPr sz="1800" b="0" i="0" u="none" strike="noStrike" kern="0" cap="none" spc="0" baseline="0">
                <a:solidFill>
                  <a:srgbClr val="000000"/>
                </a:solidFill>
                <a:uFillTx/>
              </a:defRPr>
            </a:pPr>
            <a:endParaRPr lang="en-GB" sz="3400" kern="0" dirty="0">
              <a:solidFill>
                <a:srgbClr val="325083"/>
              </a:solidFill>
              <a:latin typeface="Ubuntu" panose="020B0504030602030204" pitchFamily="34" charset="0"/>
              <a:cs typeface="Ubuntu-Light"/>
            </a:endParaRPr>
          </a:p>
          <a:p>
            <a:pPr marL="457200" marR="0" lvl="0" indent="-457200" algn="l" defTabSz="914400" rtl="0" fontAlgn="auto" hangingPunct="1">
              <a:spcBef>
                <a:spcPts val="0"/>
              </a:spcBef>
              <a:spcAft>
                <a:spcPts val="0"/>
              </a:spcAft>
              <a:buSzPct val="100000"/>
              <a:buFont typeface="Arial" pitchFamily="34"/>
              <a:buChar char="•"/>
              <a:tabLst>
                <a:tab pos="3678238" algn="l"/>
              </a:tabLst>
              <a:defRPr sz="1800" b="0" i="0" u="none" strike="noStrike" kern="0" cap="none" spc="0" baseline="0">
                <a:solidFill>
                  <a:srgbClr val="000000"/>
                </a:solidFill>
                <a:uFillTx/>
              </a:defRPr>
            </a:pPr>
            <a:r>
              <a:rPr lang="en-GB" sz="3400" b="0" i="0" u="none" strike="noStrike" kern="0" cap="none" spc="0" baseline="0" dirty="0">
                <a:solidFill>
                  <a:srgbClr val="325083"/>
                </a:solidFill>
                <a:uFillTx/>
                <a:latin typeface="Ubuntu" panose="020B0504030602030204" pitchFamily="34" charset="0"/>
                <a:cs typeface="Ubuntu-Light"/>
              </a:rPr>
              <a:t>Allowed us to work with colleagues to map Public Health Wales activities </a:t>
            </a:r>
          </a:p>
          <a:p>
            <a:pPr marL="457200" marR="0" lvl="0" indent="-457200" algn="l" defTabSz="914400" rtl="0" fontAlgn="auto" hangingPunct="1">
              <a:spcBef>
                <a:spcPts val="0"/>
              </a:spcBef>
              <a:spcAft>
                <a:spcPts val="0"/>
              </a:spcAft>
              <a:buSzPct val="100000"/>
              <a:buFont typeface="Arial" pitchFamily="34"/>
              <a:buChar char="•"/>
              <a:tabLst>
                <a:tab pos="3678238" algn="l"/>
              </a:tabLst>
              <a:defRPr sz="1800" b="0" i="0" u="none" strike="noStrike" kern="0" cap="none" spc="0" baseline="0">
                <a:solidFill>
                  <a:srgbClr val="000000"/>
                </a:solidFill>
                <a:uFillTx/>
              </a:defRPr>
            </a:pPr>
            <a:endParaRPr lang="en-GB" sz="3400" kern="0" dirty="0">
              <a:solidFill>
                <a:srgbClr val="325083"/>
              </a:solidFill>
              <a:latin typeface="Ubuntu" panose="020B0504030602030204" pitchFamily="34" charset="0"/>
              <a:cs typeface="Ubuntu-Light"/>
            </a:endParaRPr>
          </a:p>
          <a:p>
            <a:pPr marL="457200" marR="0" lvl="0" indent="-457200" algn="l" defTabSz="914400" rtl="0" fontAlgn="auto" hangingPunct="1">
              <a:spcBef>
                <a:spcPts val="0"/>
              </a:spcBef>
              <a:spcAft>
                <a:spcPts val="0"/>
              </a:spcAft>
              <a:buSzPct val="100000"/>
              <a:buFont typeface="Arial" pitchFamily="34"/>
              <a:buChar char="•"/>
              <a:tabLst>
                <a:tab pos="3678238" algn="l"/>
              </a:tabLst>
              <a:defRPr sz="1800" b="0" i="0" u="none" strike="noStrike" kern="0" cap="none" spc="0" baseline="0">
                <a:solidFill>
                  <a:srgbClr val="000000"/>
                </a:solidFill>
                <a:uFillTx/>
              </a:defRPr>
            </a:pPr>
            <a:r>
              <a:rPr lang="en-GB" sz="3400" b="0" i="0" u="none" strike="noStrike" kern="0" cap="none" spc="0" baseline="0" dirty="0">
                <a:solidFill>
                  <a:srgbClr val="325083"/>
                </a:solidFill>
                <a:uFillTx/>
                <a:latin typeface="Ubuntu" panose="020B0504030602030204" pitchFamily="34" charset="0"/>
                <a:cs typeface="Ubuntu-Light"/>
              </a:rPr>
              <a:t>Identify where from a public health perspective there is less activity </a:t>
            </a:r>
          </a:p>
          <a:p>
            <a:pPr marL="457200" marR="0" lvl="0" indent="-457200" algn="l" defTabSz="914400" rtl="0" fontAlgn="auto" hangingPunct="1">
              <a:spcBef>
                <a:spcPts val="0"/>
              </a:spcBef>
              <a:spcAft>
                <a:spcPts val="0"/>
              </a:spcAft>
              <a:buSzPct val="100000"/>
              <a:buFont typeface="Arial" pitchFamily="34"/>
              <a:buChar char="•"/>
              <a:tabLst>
                <a:tab pos="3678238" algn="l"/>
              </a:tabLst>
              <a:defRPr sz="1800" b="0" i="0" u="none" strike="noStrike" kern="0" cap="none" spc="0" baseline="0">
                <a:solidFill>
                  <a:srgbClr val="000000"/>
                </a:solidFill>
                <a:uFillTx/>
              </a:defRPr>
            </a:pPr>
            <a:endParaRPr lang="en-GB" sz="3400" kern="0" dirty="0">
              <a:solidFill>
                <a:srgbClr val="325083"/>
              </a:solidFill>
              <a:latin typeface="Ubuntu" panose="020B0504030602030204" pitchFamily="34" charset="0"/>
              <a:cs typeface="Ubuntu-Light"/>
            </a:endParaRPr>
          </a:p>
          <a:p>
            <a:pPr marL="457200" marR="0" lvl="0" indent="-457200" algn="l" defTabSz="914400" rtl="0" fontAlgn="auto" hangingPunct="1">
              <a:spcBef>
                <a:spcPts val="0"/>
              </a:spcBef>
              <a:spcAft>
                <a:spcPts val="0"/>
              </a:spcAft>
              <a:buSzPct val="100000"/>
              <a:buFont typeface="Arial" pitchFamily="34"/>
              <a:buChar char="•"/>
              <a:tabLst>
                <a:tab pos="3678238" algn="l"/>
              </a:tabLst>
              <a:defRPr sz="1800" b="0" i="0" u="none" strike="noStrike" kern="0" cap="none" spc="0" baseline="0">
                <a:solidFill>
                  <a:srgbClr val="000000"/>
                </a:solidFill>
                <a:uFillTx/>
              </a:defRPr>
            </a:pPr>
            <a:r>
              <a:rPr lang="en-GB" sz="3400" b="0" i="0" u="none" strike="noStrike" kern="0" cap="none" spc="0" baseline="0" dirty="0">
                <a:solidFill>
                  <a:srgbClr val="325083"/>
                </a:solidFill>
                <a:uFillTx/>
                <a:latin typeface="Ubuntu" panose="020B0504030602030204" pitchFamily="34" charset="0"/>
                <a:cs typeface="Ubuntu-Light"/>
              </a:rPr>
              <a:t>Additional benefits </a:t>
            </a:r>
          </a:p>
          <a:p>
            <a:pPr marL="914400" lvl="1" indent="-457200">
              <a:buSzPct val="100000"/>
              <a:buFont typeface="Arial" pitchFamily="34"/>
              <a:buChar char="•"/>
              <a:tabLst>
                <a:tab pos="3678238" algn="l"/>
              </a:tabLst>
              <a:defRPr sz="1800" b="0" i="0" u="none" strike="noStrike" kern="0" cap="none" spc="0" baseline="0">
                <a:solidFill>
                  <a:srgbClr val="000000"/>
                </a:solidFill>
                <a:uFillTx/>
              </a:defRPr>
            </a:pPr>
            <a:r>
              <a:rPr lang="en-GB" sz="3000" kern="0" dirty="0">
                <a:solidFill>
                  <a:srgbClr val="325083"/>
                </a:solidFill>
                <a:latin typeface="Ubuntu" panose="020B0504030602030204" pitchFamily="34" charset="0"/>
                <a:cs typeface="Ubuntu-Light"/>
              </a:rPr>
              <a:t>Alliance between Community Focused Schools leads and Public Health Wales</a:t>
            </a:r>
          </a:p>
          <a:p>
            <a:pPr marL="914400" lvl="1" indent="-457200">
              <a:buSzPct val="100000"/>
              <a:buFont typeface="Arial" pitchFamily="34"/>
              <a:buChar char="•"/>
              <a:tabLst>
                <a:tab pos="3678238" algn="l"/>
              </a:tabLst>
              <a:defRPr sz="1800" b="0" i="0" u="none" strike="noStrike" kern="0" cap="none" spc="0" baseline="0">
                <a:solidFill>
                  <a:srgbClr val="000000"/>
                </a:solidFill>
                <a:uFillTx/>
              </a:defRPr>
            </a:pPr>
            <a:r>
              <a:rPr lang="en-GB" sz="3000" kern="0" dirty="0">
                <a:solidFill>
                  <a:srgbClr val="325083"/>
                </a:solidFill>
                <a:latin typeface="Ubuntu" panose="020B0504030602030204" pitchFamily="34" charset="0"/>
                <a:cs typeface="Ubuntu-Light"/>
              </a:rPr>
              <a:t>Using insights to support WG work on reducing attainment gap</a:t>
            </a:r>
            <a:endParaRPr lang="en-GB" sz="3000" b="0" i="0" u="none" strike="noStrike" kern="0" cap="none" spc="0" baseline="0" dirty="0">
              <a:solidFill>
                <a:srgbClr val="325083"/>
              </a:solidFill>
              <a:uFillTx/>
              <a:latin typeface="Ubuntu" panose="020B0504030602030204" pitchFamily="34" charset="0"/>
              <a:cs typeface="Ubuntu-Light"/>
            </a:endParaRPr>
          </a:p>
          <a:p>
            <a:pPr marL="0" marR="0" lvl="0" indent="0" algn="l" defTabSz="914400" rtl="0" fontAlgn="auto" hangingPunct="1">
              <a:spcBef>
                <a:spcPts val="0"/>
              </a:spcBef>
              <a:spcAft>
                <a:spcPts val="0"/>
              </a:spcAft>
              <a:buNone/>
              <a:tabLst>
                <a:tab pos="3678238" algn="l"/>
              </a:tabLst>
              <a:defRPr sz="1800" b="0" i="0" u="none" strike="noStrike" kern="0" cap="none" spc="0" baseline="0">
                <a:solidFill>
                  <a:srgbClr val="000000"/>
                </a:solidFill>
                <a:uFillTx/>
              </a:defRPr>
            </a:pPr>
            <a:endParaRPr lang="en-GB" sz="3400" b="0" i="0" u="none" strike="noStrike" kern="0" cap="none" spc="-10" baseline="0" dirty="0">
              <a:solidFill>
                <a:srgbClr val="325083"/>
              </a:solidFill>
              <a:uFillTx/>
              <a:latin typeface="Ubuntu" panose="020B0504030602030204" pitchFamily="34" charset="0"/>
              <a:cs typeface="Ubuntu-Light"/>
            </a:endParaRPr>
          </a:p>
          <a:p>
            <a:pPr marL="0" marR="0" lvl="0" indent="0" algn="l" defTabSz="914400" rtl="0" fontAlgn="auto" hangingPunct="1">
              <a:spcBef>
                <a:spcPts val="0"/>
              </a:spcBef>
              <a:spcAft>
                <a:spcPts val="0"/>
              </a:spcAft>
              <a:buNone/>
              <a:tabLst>
                <a:tab pos="3678238" algn="l"/>
              </a:tabLst>
              <a:defRPr sz="1800" b="0" i="0" u="none" strike="noStrike" kern="0" cap="none" spc="0" baseline="0">
                <a:solidFill>
                  <a:srgbClr val="000000"/>
                </a:solidFill>
                <a:uFillTx/>
              </a:defRPr>
            </a:pPr>
            <a:endParaRPr lang="en-GB" sz="3400" b="0" i="0" u="none" strike="noStrike" kern="1200" cap="none" spc="-10" baseline="0" dirty="0">
              <a:solidFill>
                <a:srgbClr val="325083"/>
              </a:solidFill>
              <a:uFillTx/>
              <a:latin typeface="Ubuntu" panose="020B0504030602030204" pitchFamily="34" charset="0"/>
            </a:endParaRPr>
          </a:p>
          <a:p>
            <a:pPr marL="12701" marR="5084" lvl="0" indent="0" algn="l" defTabSz="914400" rtl="0" fontAlgn="auto" hangingPunct="1">
              <a:spcBef>
                <a:spcPts val="95"/>
              </a:spcBef>
              <a:spcAft>
                <a:spcPts val="0"/>
              </a:spcAft>
              <a:buNone/>
              <a:tabLst/>
              <a:defRPr sz="1800" b="0" i="0" u="none" strike="noStrike" kern="0" cap="none" spc="0" baseline="0">
                <a:solidFill>
                  <a:srgbClr val="000000"/>
                </a:solidFill>
                <a:uFillTx/>
              </a:defRPr>
            </a:pPr>
            <a:endParaRPr lang="en-GB" sz="3400" b="0" i="0" u="none" strike="noStrike" kern="0" cap="none" spc="-20" baseline="0" dirty="0">
              <a:solidFill>
                <a:srgbClr val="325083"/>
              </a:solidFill>
              <a:uFillTx/>
              <a:latin typeface="Ubuntu" panose="020B0504030602030204" pitchFamily="34" charset="0"/>
              <a:cs typeface="Ubuntu-Light"/>
            </a:endParaRPr>
          </a:p>
        </p:txBody>
      </p:sp>
      <p:sp>
        <p:nvSpPr>
          <p:cNvPr id="9" name="object 3">
            <a:extLst>
              <a:ext uri="{FF2B5EF4-FFF2-40B4-BE49-F238E27FC236}">
                <a16:creationId xmlns:a16="http://schemas.microsoft.com/office/drawing/2014/main" id="{8E638933-A1E6-FB0A-6D52-BAF99E227E47}"/>
              </a:ext>
            </a:extLst>
          </p:cNvPr>
          <p:cNvSpPr txBox="1"/>
          <p:nvPr/>
        </p:nvSpPr>
        <p:spPr>
          <a:xfrm>
            <a:off x="1156013" y="2803296"/>
            <a:ext cx="8084740" cy="6496098"/>
          </a:xfrm>
          <a:prstGeom prst="rect">
            <a:avLst/>
          </a:prstGeom>
          <a:noFill/>
          <a:ln cap="flat">
            <a:noFill/>
          </a:ln>
        </p:spPr>
        <p:txBody>
          <a:bodyPr vert="horz" wrap="square" lIns="0" tIns="12060" rIns="0" bIns="0" anchor="t" anchorCtr="0" compatLnSpc="1">
            <a:noAutofit/>
          </a:bodyPr>
          <a:lstStyle/>
          <a:p>
            <a:pPr marL="457200" lvl="0" indent="-457200">
              <a:buSzPct val="100000"/>
              <a:buFont typeface="Arial" pitchFamily="34"/>
              <a:buChar char="•"/>
              <a:tabLst>
                <a:tab pos="3678238" algn="l"/>
              </a:tabLst>
              <a:defRPr sz="1800" b="0" i="0" u="none" strike="noStrike" kern="0" cap="none" spc="0" baseline="0">
                <a:solidFill>
                  <a:srgbClr val="000000"/>
                </a:solidFill>
                <a:uFillTx/>
              </a:defRPr>
            </a:pPr>
            <a:r>
              <a:rPr lang="en-GB" sz="3400" kern="0" dirty="0" smtClean="0">
                <a:solidFill>
                  <a:schemeClr val="tx1">
                    <a:lumMod val="65000"/>
                    <a:lumOff val="35000"/>
                  </a:schemeClr>
                </a:solidFill>
                <a:latin typeface="Ubuntu" panose="020B0504030602030204" pitchFamily="34" charset="0"/>
                <a:cs typeface="Ubuntu-Light"/>
              </a:rPr>
              <a:t>Y </a:t>
            </a:r>
            <a:r>
              <a:rPr lang="en-GB" sz="3400" kern="0" dirty="0" err="1">
                <a:solidFill>
                  <a:schemeClr val="tx1">
                    <a:lumMod val="65000"/>
                    <a:lumOff val="35000"/>
                  </a:schemeClr>
                </a:solidFill>
                <a:latin typeface="Ubuntu" panose="020B0504030602030204" pitchFamily="34" charset="0"/>
                <a:cs typeface="Ubuntu-Light"/>
              </a:rPr>
              <a:t>stori</a:t>
            </a:r>
            <a:r>
              <a:rPr lang="en-GB" sz="3400" kern="0" dirty="0">
                <a:solidFill>
                  <a:schemeClr val="tx1">
                    <a:lumMod val="65000"/>
                    <a:lumOff val="35000"/>
                  </a:schemeClr>
                </a:solidFill>
                <a:latin typeface="Ubuntu" panose="020B0504030602030204" pitchFamily="34" charset="0"/>
                <a:cs typeface="Ubuntu-Light"/>
              </a:rPr>
              <a:t> y </a:t>
            </a:r>
            <a:r>
              <a:rPr lang="en-GB" sz="3400" kern="0" dirty="0" err="1">
                <a:solidFill>
                  <a:schemeClr val="tx1">
                    <a:lumMod val="65000"/>
                    <a:lumOff val="35000"/>
                  </a:schemeClr>
                </a:solidFill>
                <a:latin typeface="Ubuntu" panose="020B0504030602030204" pitchFamily="34" charset="0"/>
                <a:cs typeface="Ubuntu-Light"/>
              </a:rPr>
              <a:t>mae’n</a:t>
            </a:r>
            <a:r>
              <a:rPr lang="en-GB" sz="3400" kern="0" dirty="0">
                <a:solidFill>
                  <a:schemeClr val="tx1">
                    <a:lumMod val="65000"/>
                    <a:lumOff val="35000"/>
                  </a:schemeClr>
                </a:solidFill>
                <a:latin typeface="Ubuntu" panose="020B0504030602030204" pitchFamily="34" charset="0"/>
                <a:cs typeface="Ubuntu-Light"/>
              </a:rPr>
              <a:t> </a:t>
            </a:r>
            <a:r>
              <a:rPr lang="en-GB" sz="3400" kern="0" dirty="0" err="1">
                <a:solidFill>
                  <a:schemeClr val="tx1">
                    <a:lumMod val="65000"/>
                    <a:lumOff val="35000"/>
                  </a:schemeClr>
                </a:solidFill>
                <a:latin typeface="Ubuntu" panose="020B0504030602030204" pitchFamily="34" charset="0"/>
                <a:cs typeface="Ubuntu-Light"/>
              </a:rPr>
              <a:t>ei</a:t>
            </a:r>
            <a:r>
              <a:rPr lang="en-GB" sz="3400" kern="0" dirty="0">
                <a:solidFill>
                  <a:schemeClr val="tx1">
                    <a:lumMod val="65000"/>
                    <a:lumOff val="35000"/>
                  </a:schemeClr>
                </a:solidFill>
                <a:latin typeface="Ubuntu" panose="020B0504030602030204" pitchFamily="34" charset="0"/>
                <a:cs typeface="Ubuntu-Light"/>
              </a:rPr>
              <a:t> </a:t>
            </a:r>
            <a:r>
              <a:rPr lang="en-GB" sz="3400" kern="0" dirty="0" err="1">
                <a:solidFill>
                  <a:schemeClr val="tx1">
                    <a:lumMod val="65000"/>
                    <a:lumOff val="35000"/>
                  </a:schemeClr>
                </a:solidFill>
                <a:latin typeface="Ubuntu" panose="020B0504030602030204" pitchFamily="34" charset="0"/>
                <a:cs typeface="Ubuntu-Light"/>
              </a:rPr>
              <a:t>hadrodd</a:t>
            </a:r>
            <a:r>
              <a:rPr lang="en-GB" sz="3400" kern="0" dirty="0">
                <a:solidFill>
                  <a:schemeClr val="tx1">
                    <a:lumMod val="65000"/>
                    <a:lumOff val="35000"/>
                  </a:schemeClr>
                </a:solidFill>
                <a:latin typeface="Ubuntu" panose="020B0504030602030204" pitchFamily="34" charset="0"/>
                <a:cs typeface="Ubuntu-Light"/>
              </a:rPr>
              <a:t> </a:t>
            </a:r>
            <a:r>
              <a:rPr lang="en-GB" sz="3400" kern="0" dirty="0" err="1">
                <a:solidFill>
                  <a:schemeClr val="tx1">
                    <a:lumMod val="65000"/>
                    <a:lumOff val="35000"/>
                  </a:schemeClr>
                </a:solidFill>
                <a:latin typeface="Ubuntu" panose="020B0504030602030204" pitchFamily="34" charset="0"/>
                <a:cs typeface="Ubuntu-Light"/>
              </a:rPr>
              <a:t>i</a:t>
            </a:r>
            <a:r>
              <a:rPr lang="en-GB" sz="3400" kern="0" dirty="0">
                <a:solidFill>
                  <a:schemeClr val="tx1">
                    <a:lumMod val="65000"/>
                    <a:lumOff val="35000"/>
                  </a:schemeClr>
                </a:solidFill>
                <a:latin typeface="Ubuntu" panose="020B0504030602030204" pitchFamily="34" charset="0"/>
                <a:cs typeface="Ubuntu-Light"/>
              </a:rPr>
              <a:t> </a:t>
            </a:r>
            <a:r>
              <a:rPr lang="en-GB" sz="3400" kern="0" dirty="0" err="1" smtClean="0">
                <a:solidFill>
                  <a:schemeClr val="tx1">
                    <a:lumMod val="65000"/>
                    <a:lumOff val="35000"/>
                  </a:schemeClr>
                </a:solidFill>
                <a:latin typeface="Ubuntu" panose="020B0504030602030204" pitchFamily="34" charset="0"/>
                <a:cs typeface="Ubuntu-Light"/>
              </a:rPr>
              <a:t>ni</a:t>
            </a:r>
            <a:endParaRPr lang="en-GB" sz="3400" kern="0" dirty="0" smtClean="0">
              <a:solidFill>
                <a:schemeClr val="tx1">
                  <a:lumMod val="65000"/>
                  <a:lumOff val="35000"/>
                </a:schemeClr>
              </a:solidFill>
              <a:latin typeface="Ubuntu" panose="020B0504030602030204" pitchFamily="34" charset="0"/>
              <a:cs typeface="Ubuntu-Light"/>
            </a:endParaRPr>
          </a:p>
          <a:p>
            <a:pPr marL="457200" lvl="0" indent="-457200">
              <a:buSzPct val="100000"/>
              <a:buFont typeface="Arial" pitchFamily="34"/>
              <a:buChar char="•"/>
              <a:tabLst>
                <a:tab pos="3678238" algn="l"/>
              </a:tabLst>
              <a:defRPr sz="1800" b="0" i="0" u="none" strike="noStrike" kern="0" cap="none" spc="0" baseline="0">
                <a:solidFill>
                  <a:srgbClr val="000000"/>
                </a:solidFill>
                <a:uFillTx/>
              </a:defRPr>
            </a:pPr>
            <a:endParaRPr lang="en-GB" sz="3400" kern="0" dirty="0">
              <a:solidFill>
                <a:schemeClr val="tx1">
                  <a:lumMod val="65000"/>
                  <a:lumOff val="35000"/>
                </a:schemeClr>
              </a:solidFill>
              <a:latin typeface="Ubuntu" panose="020B0504030602030204" pitchFamily="34" charset="0"/>
              <a:cs typeface="Ubuntu-Light"/>
            </a:endParaRPr>
          </a:p>
          <a:p>
            <a:pPr marL="457200" lvl="0" indent="-457200">
              <a:buSzPct val="100000"/>
              <a:buFont typeface="Arial" pitchFamily="34"/>
              <a:buChar char="•"/>
              <a:tabLst>
                <a:tab pos="3678238" algn="l"/>
              </a:tabLst>
              <a:defRPr sz="1800" b="0" i="0" u="none" strike="noStrike" kern="0" cap="none" spc="0" baseline="0">
                <a:solidFill>
                  <a:srgbClr val="000000"/>
                </a:solidFill>
                <a:uFillTx/>
              </a:defRPr>
            </a:pPr>
            <a:r>
              <a:rPr lang="en-GB" sz="3400" kern="0" dirty="0" err="1" smtClean="0">
                <a:solidFill>
                  <a:schemeClr val="tx1">
                    <a:lumMod val="65000"/>
                    <a:lumOff val="35000"/>
                  </a:schemeClr>
                </a:solidFill>
                <a:latin typeface="Ubuntu" panose="020B0504030602030204" pitchFamily="34" charset="0"/>
                <a:cs typeface="Ubuntu-Light"/>
              </a:rPr>
              <a:t>Caniataodd</a:t>
            </a:r>
            <a:r>
              <a:rPr lang="en-GB" sz="3400" kern="0" dirty="0" smtClean="0">
                <a:solidFill>
                  <a:schemeClr val="tx1">
                    <a:lumMod val="65000"/>
                    <a:lumOff val="35000"/>
                  </a:schemeClr>
                </a:solidFill>
                <a:latin typeface="Ubuntu" panose="020B0504030602030204" pitchFamily="34" charset="0"/>
                <a:cs typeface="Ubuntu-Light"/>
              </a:rPr>
              <a:t> </a:t>
            </a:r>
            <a:r>
              <a:rPr lang="en-GB" sz="3400" kern="0" dirty="0" err="1">
                <a:solidFill>
                  <a:schemeClr val="tx1">
                    <a:lumMod val="65000"/>
                    <a:lumOff val="35000"/>
                  </a:schemeClr>
                </a:solidFill>
                <a:latin typeface="Ubuntu" panose="020B0504030602030204" pitchFamily="34" charset="0"/>
                <a:cs typeface="Ubuntu-Light"/>
              </a:rPr>
              <a:t>i</a:t>
            </a:r>
            <a:r>
              <a:rPr lang="en-GB" sz="3400" kern="0" dirty="0">
                <a:solidFill>
                  <a:schemeClr val="tx1">
                    <a:lumMod val="65000"/>
                    <a:lumOff val="35000"/>
                  </a:schemeClr>
                </a:solidFill>
                <a:latin typeface="Ubuntu" panose="020B0504030602030204" pitchFamily="34" charset="0"/>
                <a:cs typeface="Ubuntu-Light"/>
              </a:rPr>
              <a:t> </a:t>
            </a:r>
            <a:r>
              <a:rPr lang="en-GB" sz="3400" kern="0" dirty="0" err="1">
                <a:solidFill>
                  <a:schemeClr val="tx1">
                    <a:lumMod val="65000"/>
                    <a:lumOff val="35000"/>
                  </a:schemeClr>
                </a:solidFill>
                <a:latin typeface="Ubuntu" panose="020B0504030602030204" pitchFamily="34" charset="0"/>
                <a:cs typeface="Ubuntu-Light"/>
              </a:rPr>
              <a:t>ni</a:t>
            </a:r>
            <a:r>
              <a:rPr lang="en-GB" sz="3400" kern="0" dirty="0">
                <a:solidFill>
                  <a:schemeClr val="tx1">
                    <a:lumMod val="65000"/>
                    <a:lumOff val="35000"/>
                  </a:schemeClr>
                </a:solidFill>
                <a:latin typeface="Ubuntu" panose="020B0504030602030204" pitchFamily="34" charset="0"/>
                <a:cs typeface="Ubuntu-Light"/>
              </a:rPr>
              <a:t> </a:t>
            </a:r>
            <a:r>
              <a:rPr lang="en-GB" sz="3400" kern="0" dirty="0" err="1">
                <a:solidFill>
                  <a:schemeClr val="tx1">
                    <a:lumMod val="65000"/>
                    <a:lumOff val="35000"/>
                  </a:schemeClr>
                </a:solidFill>
                <a:latin typeface="Ubuntu" panose="020B0504030602030204" pitchFamily="34" charset="0"/>
                <a:cs typeface="Ubuntu-Light"/>
              </a:rPr>
              <a:t>weithio</a:t>
            </a:r>
            <a:r>
              <a:rPr lang="en-GB" sz="3400" kern="0" dirty="0">
                <a:solidFill>
                  <a:schemeClr val="tx1">
                    <a:lumMod val="65000"/>
                    <a:lumOff val="35000"/>
                  </a:schemeClr>
                </a:solidFill>
                <a:latin typeface="Ubuntu" panose="020B0504030602030204" pitchFamily="34" charset="0"/>
                <a:cs typeface="Ubuntu-Light"/>
              </a:rPr>
              <a:t> </a:t>
            </a:r>
            <a:r>
              <a:rPr lang="en-GB" sz="3400" kern="0" dirty="0" err="1">
                <a:solidFill>
                  <a:schemeClr val="tx1">
                    <a:lumMod val="65000"/>
                    <a:lumOff val="35000"/>
                  </a:schemeClr>
                </a:solidFill>
                <a:latin typeface="Ubuntu" panose="020B0504030602030204" pitchFamily="34" charset="0"/>
                <a:cs typeface="Ubuntu-Light"/>
              </a:rPr>
              <a:t>gyda</a:t>
            </a:r>
            <a:r>
              <a:rPr lang="en-GB" sz="3400" kern="0" dirty="0">
                <a:solidFill>
                  <a:schemeClr val="tx1">
                    <a:lumMod val="65000"/>
                    <a:lumOff val="35000"/>
                  </a:schemeClr>
                </a:solidFill>
                <a:latin typeface="Ubuntu" panose="020B0504030602030204" pitchFamily="34" charset="0"/>
                <a:cs typeface="Ubuntu-Light"/>
              </a:rPr>
              <a:t> </a:t>
            </a:r>
            <a:r>
              <a:rPr lang="en-GB" sz="3400" kern="0" dirty="0" err="1">
                <a:solidFill>
                  <a:schemeClr val="tx1">
                    <a:lumMod val="65000"/>
                    <a:lumOff val="35000"/>
                  </a:schemeClr>
                </a:solidFill>
                <a:latin typeface="Ubuntu" panose="020B0504030602030204" pitchFamily="34" charset="0"/>
                <a:cs typeface="Ubuntu-Light"/>
              </a:rPr>
              <a:t>chydweithwyr</a:t>
            </a:r>
            <a:r>
              <a:rPr lang="en-GB" sz="3400" kern="0" dirty="0">
                <a:solidFill>
                  <a:schemeClr val="tx1">
                    <a:lumMod val="65000"/>
                    <a:lumOff val="35000"/>
                  </a:schemeClr>
                </a:solidFill>
                <a:latin typeface="Ubuntu" panose="020B0504030602030204" pitchFamily="34" charset="0"/>
                <a:cs typeface="Ubuntu-Light"/>
              </a:rPr>
              <a:t> </a:t>
            </a:r>
            <a:r>
              <a:rPr lang="en-GB" sz="3400" kern="0" dirty="0" err="1">
                <a:solidFill>
                  <a:schemeClr val="tx1">
                    <a:lumMod val="65000"/>
                    <a:lumOff val="35000"/>
                  </a:schemeClr>
                </a:solidFill>
                <a:latin typeface="Ubuntu" panose="020B0504030602030204" pitchFamily="34" charset="0"/>
                <a:cs typeface="Ubuntu-Light"/>
              </a:rPr>
              <a:t>i</a:t>
            </a:r>
            <a:r>
              <a:rPr lang="en-GB" sz="3400" kern="0" dirty="0">
                <a:solidFill>
                  <a:schemeClr val="tx1">
                    <a:lumMod val="65000"/>
                    <a:lumOff val="35000"/>
                  </a:schemeClr>
                </a:solidFill>
                <a:latin typeface="Ubuntu" panose="020B0504030602030204" pitchFamily="34" charset="0"/>
                <a:cs typeface="Ubuntu-Light"/>
              </a:rPr>
              <a:t> </a:t>
            </a:r>
            <a:r>
              <a:rPr lang="en-GB" sz="3400" kern="0" dirty="0" err="1">
                <a:solidFill>
                  <a:schemeClr val="tx1">
                    <a:lumMod val="65000"/>
                    <a:lumOff val="35000"/>
                  </a:schemeClr>
                </a:solidFill>
                <a:latin typeface="Ubuntu" panose="020B0504030602030204" pitchFamily="34" charset="0"/>
                <a:cs typeface="Ubuntu-Light"/>
              </a:rPr>
              <a:t>fapio</a:t>
            </a:r>
            <a:r>
              <a:rPr lang="en-GB" sz="3400" kern="0" dirty="0">
                <a:solidFill>
                  <a:schemeClr val="tx1">
                    <a:lumMod val="65000"/>
                    <a:lumOff val="35000"/>
                  </a:schemeClr>
                </a:solidFill>
                <a:latin typeface="Ubuntu" panose="020B0504030602030204" pitchFamily="34" charset="0"/>
                <a:cs typeface="Ubuntu-Light"/>
              </a:rPr>
              <a:t> </a:t>
            </a:r>
            <a:r>
              <a:rPr lang="en-GB" sz="3400" kern="0" dirty="0" err="1">
                <a:solidFill>
                  <a:schemeClr val="tx1">
                    <a:lumMod val="65000"/>
                    <a:lumOff val="35000"/>
                  </a:schemeClr>
                </a:solidFill>
                <a:latin typeface="Ubuntu" panose="020B0504030602030204" pitchFamily="34" charset="0"/>
                <a:cs typeface="Ubuntu-Light"/>
              </a:rPr>
              <a:t>gweithgareddau</a:t>
            </a:r>
            <a:r>
              <a:rPr lang="en-GB" sz="3400" kern="0" dirty="0">
                <a:solidFill>
                  <a:schemeClr val="tx1">
                    <a:lumMod val="65000"/>
                    <a:lumOff val="35000"/>
                  </a:schemeClr>
                </a:solidFill>
                <a:latin typeface="Ubuntu" panose="020B0504030602030204" pitchFamily="34" charset="0"/>
                <a:cs typeface="Ubuntu-Light"/>
              </a:rPr>
              <a:t> </a:t>
            </a:r>
            <a:r>
              <a:rPr lang="en-GB" sz="3400" kern="0" dirty="0" err="1">
                <a:solidFill>
                  <a:schemeClr val="tx1">
                    <a:lumMod val="65000"/>
                    <a:lumOff val="35000"/>
                  </a:schemeClr>
                </a:solidFill>
                <a:latin typeface="Ubuntu" panose="020B0504030602030204" pitchFamily="34" charset="0"/>
                <a:cs typeface="Ubuntu-Light"/>
              </a:rPr>
              <a:t>Iechyd</a:t>
            </a:r>
            <a:r>
              <a:rPr lang="en-GB" sz="3400" kern="0" dirty="0">
                <a:solidFill>
                  <a:schemeClr val="tx1">
                    <a:lumMod val="65000"/>
                    <a:lumOff val="35000"/>
                  </a:schemeClr>
                </a:solidFill>
                <a:latin typeface="Ubuntu" panose="020B0504030602030204" pitchFamily="34" charset="0"/>
                <a:cs typeface="Ubuntu-Light"/>
              </a:rPr>
              <a:t> </a:t>
            </a:r>
            <a:r>
              <a:rPr lang="en-GB" sz="3400" kern="0" dirty="0" err="1">
                <a:solidFill>
                  <a:schemeClr val="tx1">
                    <a:lumMod val="65000"/>
                    <a:lumOff val="35000"/>
                  </a:schemeClr>
                </a:solidFill>
                <a:latin typeface="Ubuntu" panose="020B0504030602030204" pitchFamily="34" charset="0"/>
                <a:cs typeface="Ubuntu-Light"/>
              </a:rPr>
              <a:t>Cyhoeddus</a:t>
            </a:r>
            <a:r>
              <a:rPr lang="en-GB" sz="3400" kern="0" dirty="0">
                <a:solidFill>
                  <a:schemeClr val="tx1">
                    <a:lumMod val="65000"/>
                    <a:lumOff val="35000"/>
                  </a:schemeClr>
                </a:solidFill>
                <a:latin typeface="Ubuntu" panose="020B0504030602030204" pitchFamily="34" charset="0"/>
                <a:cs typeface="Ubuntu-Light"/>
              </a:rPr>
              <a:t> Cymru </a:t>
            </a:r>
            <a:endParaRPr lang="en-GB" sz="3400" kern="0" dirty="0" smtClean="0">
              <a:solidFill>
                <a:schemeClr val="tx1">
                  <a:lumMod val="65000"/>
                  <a:lumOff val="35000"/>
                </a:schemeClr>
              </a:solidFill>
              <a:latin typeface="Ubuntu" panose="020B0504030602030204" pitchFamily="34" charset="0"/>
              <a:cs typeface="Ubuntu-Light"/>
            </a:endParaRPr>
          </a:p>
          <a:p>
            <a:pPr marL="457200" lvl="0" indent="-457200">
              <a:buSzPct val="100000"/>
              <a:buFont typeface="Arial" pitchFamily="34"/>
              <a:buChar char="•"/>
              <a:tabLst>
                <a:tab pos="3678238" algn="l"/>
              </a:tabLst>
              <a:defRPr sz="1800" b="0" i="0" u="none" strike="noStrike" kern="0" cap="none" spc="0" baseline="0">
                <a:solidFill>
                  <a:srgbClr val="000000"/>
                </a:solidFill>
                <a:uFillTx/>
              </a:defRPr>
            </a:pPr>
            <a:endParaRPr lang="en-GB" sz="3400" kern="0" dirty="0">
              <a:solidFill>
                <a:schemeClr val="tx1">
                  <a:lumMod val="65000"/>
                  <a:lumOff val="35000"/>
                </a:schemeClr>
              </a:solidFill>
              <a:latin typeface="Ubuntu" panose="020B0504030602030204" pitchFamily="34" charset="0"/>
              <a:cs typeface="Ubuntu-Light"/>
            </a:endParaRPr>
          </a:p>
          <a:p>
            <a:pPr marL="457200" lvl="0" indent="-457200">
              <a:buSzPct val="100000"/>
              <a:buFont typeface="Arial" pitchFamily="34"/>
              <a:buChar char="•"/>
              <a:tabLst>
                <a:tab pos="3678238" algn="l"/>
              </a:tabLst>
              <a:defRPr sz="1800" b="0" i="0" u="none" strike="noStrike" kern="0" cap="none" spc="0" baseline="0">
                <a:solidFill>
                  <a:srgbClr val="000000"/>
                </a:solidFill>
                <a:uFillTx/>
              </a:defRPr>
            </a:pPr>
            <a:r>
              <a:rPr lang="en-GB" sz="3400" kern="0" dirty="0" err="1" smtClean="0">
                <a:solidFill>
                  <a:schemeClr val="tx1">
                    <a:lumMod val="65000"/>
                    <a:lumOff val="35000"/>
                  </a:schemeClr>
                </a:solidFill>
                <a:latin typeface="Ubuntu" panose="020B0504030602030204" pitchFamily="34" charset="0"/>
                <a:cs typeface="Ubuntu-Light"/>
              </a:rPr>
              <a:t>Amlygu</a:t>
            </a:r>
            <a:r>
              <a:rPr lang="en-GB" sz="3400" kern="0" dirty="0" smtClean="0">
                <a:solidFill>
                  <a:schemeClr val="tx1">
                    <a:lumMod val="65000"/>
                    <a:lumOff val="35000"/>
                  </a:schemeClr>
                </a:solidFill>
                <a:latin typeface="Ubuntu" panose="020B0504030602030204" pitchFamily="34" charset="0"/>
                <a:cs typeface="Ubuntu-Light"/>
              </a:rPr>
              <a:t> </a:t>
            </a:r>
            <a:r>
              <a:rPr lang="en-GB" sz="3400" kern="0" dirty="0" err="1">
                <a:solidFill>
                  <a:schemeClr val="tx1">
                    <a:lumMod val="65000"/>
                    <a:lumOff val="35000"/>
                  </a:schemeClr>
                </a:solidFill>
                <a:latin typeface="Ubuntu" panose="020B0504030602030204" pitchFamily="34" charset="0"/>
                <a:cs typeface="Ubuntu-Light"/>
              </a:rPr>
              <a:t>ble</a:t>
            </a:r>
            <a:r>
              <a:rPr lang="en-GB" sz="3400" kern="0" dirty="0">
                <a:solidFill>
                  <a:schemeClr val="tx1">
                    <a:lumMod val="65000"/>
                    <a:lumOff val="35000"/>
                  </a:schemeClr>
                </a:solidFill>
                <a:latin typeface="Ubuntu" panose="020B0504030602030204" pitchFamily="34" charset="0"/>
                <a:cs typeface="Ubuntu-Light"/>
              </a:rPr>
              <a:t> </a:t>
            </a:r>
            <a:r>
              <a:rPr lang="en-GB" sz="3400" kern="0" dirty="0" err="1">
                <a:solidFill>
                  <a:schemeClr val="tx1">
                    <a:lumMod val="65000"/>
                    <a:lumOff val="35000"/>
                  </a:schemeClr>
                </a:solidFill>
                <a:latin typeface="Ubuntu" panose="020B0504030602030204" pitchFamily="34" charset="0"/>
                <a:cs typeface="Ubuntu-Light"/>
              </a:rPr>
              <a:t>mae</a:t>
            </a:r>
            <a:r>
              <a:rPr lang="en-GB" sz="3400" kern="0" dirty="0">
                <a:solidFill>
                  <a:schemeClr val="tx1">
                    <a:lumMod val="65000"/>
                    <a:lumOff val="35000"/>
                  </a:schemeClr>
                </a:solidFill>
                <a:latin typeface="Ubuntu" panose="020B0504030602030204" pitchFamily="34" charset="0"/>
                <a:cs typeface="Ubuntu-Light"/>
              </a:rPr>
              <a:t> </a:t>
            </a:r>
            <a:r>
              <a:rPr lang="en-GB" sz="3400" kern="0" dirty="0" err="1">
                <a:solidFill>
                  <a:schemeClr val="tx1">
                    <a:lumMod val="65000"/>
                    <a:lumOff val="35000"/>
                  </a:schemeClr>
                </a:solidFill>
                <a:latin typeface="Ubuntu" panose="020B0504030602030204" pitchFamily="34" charset="0"/>
                <a:cs typeface="Ubuntu-Light"/>
              </a:rPr>
              <a:t>llai</a:t>
            </a:r>
            <a:r>
              <a:rPr lang="en-GB" sz="3400" kern="0" dirty="0">
                <a:solidFill>
                  <a:schemeClr val="tx1">
                    <a:lumMod val="65000"/>
                    <a:lumOff val="35000"/>
                  </a:schemeClr>
                </a:solidFill>
                <a:latin typeface="Ubuntu" panose="020B0504030602030204" pitchFamily="34" charset="0"/>
                <a:cs typeface="Ubuntu-Light"/>
              </a:rPr>
              <a:t> o </a:t>
            </a:r>
            <a:r>
              <a:rPr lang="en-GB" sz="3400" kern="0" dirty="0" err="1">
                <a:solidFill>
                  <a:schemeClr val="tx1">
                    <a:lumMod val="65000"/>
                    <a:lumOff val="35000"/>
                  </a:schemeClr>
                </a:solidFill>
                <a:latin typeface="Ubuntu" panose="020B0504030602030204" pitchFamily="34" charset="0"/>
                <a:cs typeface="Ubuntu-Light"/>
              </a:rPr>
              <a:t>weithgarwch</a:t>
            </a:r>
            <a:r>
              <a:rPr lang="en-GB" sz="3400" kern="0" dirty="0">
                <a:solidFill>
                  <a:schemeClr val="tx1">
                    <a:lumMod val="65000"/>
                    <a:lumOff val="35000"/>
                  </a:schemeClr>
                </a:solidFill>
                <a:latin typeface="Ubuntu" panose="020B0504030602030204" pitchFamily="34" charset="0"/>
                <a:cs typeface="Ubuntu-Light"/>
              </a:rPr>
              <a:t> o </a:t>
            </a:r>
            <a:r>
              <a:rPr lang="en-GB" sz="3400" kern="0" dirty="0" err="1">
                <a:solidFill>
                  <a:schemeClr val="tx1">
                    <a:lumMod val="65000"/>
                    <a:lumOff val="35000"/>
                  </a:schemeClr>
                </a:solidFill>
                <a:latin typeface="Ubuntu" panose="020B0504030602030204" pitchFamily="34" charset="0"/>
                <a:cs typeface="Ubuntu-Light"/>
              </a:rPr>
              <a:t>safbwynt</a:t>
            </a:r>
            <a:r>
              <a:rPr lang="en-GB" sz="3400" kern="0" dirty="0">
                <a:solidFill>
                  <a:schemeClr val="tx1">
                    <a:lumMod val="65000"/>
                    <a:lumOff val="35000"/>
                  </a:schemeClr>
                </a:solidFill>
                <a:latin typeface="Ubuntu" panose="020B0504030602030204" pitchFamily="34" charset="0"/>
                <a:cs typeface="Ubuntu-Light"/>
              </a:rPr>
              <a:t> </a:t>
            </a:r>
            <a:r>
              <a:rPr lang="en-GB" sz="3400" kern="0" dirty="0" err="1">
                <a:solidFill>
                  <a:schemeClr val="tx1">
                    <a:lumMod val="65000"/>
                    <a:lumOff val="35000"/>
                  </a:schemeClr>
                </a:solidFill>
                <a:latin typeface="Ubuntu" panose="020B0504030602030204" pitchFamily="34" charset="0"/>
                <a:cs typeface="Ubuntu-Light"/>
              </a:rPr>
              <a:t>iechyd</a:t>
            </a:r>
            <a:r>
              <a:rPr lang="en-GB" sz="3400" kern="0" dirty="0">
                <a:solidFill>
                  <a:schemeClr val="tx1">
                    <a:lumMod val="65000"/>
                    <a:lumOff val="35000"/>
                  </a:schemeClr>
                </a:solidFill>
                <a:latin typeface="Ubuntu" panose="020B0504030602030204" pitchFamily="34" charset="0"/>
                <a:cs typeface="Ubuntu-Light"/>
              </a:rPr>
              <a:t> </a:t>
            </a:r>
            <a:r>
              <a:rPr lang="en-GB" sz="3400" kern="0" dirty="0" err="1">
                <a:solidFill>
                  <a:schemeClr val="tx1">
                    <a:lumMod val="65000"/>
                    <a:lumOff val="35000"/>
                  </a:schemeClr>
                </a:solidFill>
                <a:latin typeface="Ubuntu" panose="020B0504030602030204" pitchFamily="34" charset="0"/>
                <a:cs typeface="Ubuntu-Light"/>
              </a:rPr>
              <a:t>cyhoeddus</a:t>
            </a:r>
            <a:r>
              <a:rPr lang="en-GB" sz="3400" kern="0" dirty="0">
                <a:solidFill>
                  <a:schemeClr val="tx1">
                    <a:lumMod val="65000"/>
                    <a:lumOff val="35000"/>
                  </a:schemeClr>
                </a:solidFill>
                <a:latin typeface="Ubuntu" panose="020B0504030602030204" pitchFamily="34" charset="0"/>
                <a:cs typeface="Ubuntu-Light"/>
              </a:rPr>
              <a:t> </a:t>
            </a:r>
            <a:endParaRPr lang="en-GB" sz="3400" kern="0" dirty="0" smtClean="0">
              <a:solidFill>
                <a:schemeClr val="tx1">
                  <a:lumMod val="65000"/>
                  <a:lumOff val="35000"/>
                </a:schemeClr>
              </a:solidFill>
              <a:latin typeface="Ubuntu" panose="020B0504030602030204" pitchFamily="34" charset="0"/>
              <a:cs typeface="Ubuntu-Light"/>
            </a:endParaRPr>
          </a:p>
          <a:p>
            <a:pPr marL="457200" lvl="0" indent="-457200">
              <a:buSzPct val="100000"/>
              <a:buFont typeface="Arial" pitchFamily="34"/>
              <a:buChar char="•"/>
              <a:tabLst>
                <a:tab pos="3678238" algn="l"/>
              </a:tabLst>
              <a:defRPr sz="1800" b="0" i="0" u="none" strike="noStrike" kern="0" cap="none" spc="0" baseline="0">
                <a:solidFill>
                  <a:srgbClr val="000000"/>
                </a:solidFill>
                <a:uFillTx/>
              </a:defRPr>
            </a:pPr>
            <a:endParaRPr lang="en-GB" sz="3400" kern="0" dirty="0">
              <a:solidFill>
                <a:schemeClr val="tx1">
                  <a:lumMod val="65000"/>
                  <a:lumOff val="35000"/>
                </a:schemeClr>
              </a:solidFill>
              <a:latin typeface="Ubuntu" panose="020B0504030602030204" pitchFamily="34" charset="0"/>
              <a:cs typeface="Ubuntu-Light"/>
            </a:endParaRPr>
          </a:p>
          <a:p>
            <a:pPr marL="457200" lvl="0" indent="-457200">
              <a:buSzPct val="100000"/>
              <a:buFont typeface="Arial" pitchFamily="34"/>
              <a:buChar char="•"/>
              <a:tabLst>
                <a:tab pos="3678238" algn="l"/>
              </a:tabLst>
              <a:defRPr sz="1800" b="0" i="0" u="none" strike="noStrike" kern="0" cap="none" spc="0" baseline="0">
                <a:solidFill>
                  <a:srgbClr val="000000"/>
                </a:solidFill>
                <a:uFillTx/>
              </a:defRPr>
            </a:pPr>
            <a:r>
              <a:rPr lang="en-GB" sz="3400" kern="0" dirty="0" err="1" smtClean="0">
                <a:solidFill>
                  <a:schemeClr val="tx1">
                    <a:lumMod val="65000"/>
                    <a:lumOff val="35000"/>
                  </a:schemeClr>
                </a:solidFill>
                <a:latin typeface="Ubuntu" panose="020B0504030602030204" pitchFamily="34" charset="0"/>
                <a:cs typeface="Ubuntu-Light"/>
              </a:rPr>
              <a:t>Buddion</a:t>
            </a:r>
            <a:r>
              <a:rPr lang="en-GB" sz="3400" kern="0" dirty="0" smtClean="0">
                <a:solidFill>
                  <a:schemeClr val="tx1">
                    <a:lumMod val="65000"/>
                    <a:lumOff val="35000"/>
                  </a:schemeClr>
                </a:solidFill>
                <a:latin typeface="Ubuntu" panose="020B0504030602030204" pitchFamily="34" charset="0"/>
                <a:cs typeface="Ubuntu-Light"/>
              </a:rPr>
              <a:t> </a:t>
            </a:r>
            <a:r>
              <a:rPr lang="en-GB" sz="3400" kern="0" dirty="0" err="1">
                <a:solidFill>
                  <a:schemeClr val="tx1">
                    <a:lumMod val="65000"/>
                    <a:lumOff val="35000"/>
                  </a:schemeClr>
                </a:solidFill>
                <a:latin typeface="Ubuntu" panose="020B0504030602030204" pitchFamily="34" charset="0"/>
                <a:cs typeface="Ubuntu-Light"/>
              </a:rPr>
              <a:t>ychwanegol</a:t>
            </a:r>
            <a:r>
              <a:rPr lang="en-GB" sz="3400" kern="0" dirty="0">
                <a:solidFill>
                  <a:schemeClr val="tx1">
                    <a:lumMod val="65000"/>
                    <a:lumOff val="35000"/>
                  </a:schemeClr>
                </a:solidFill>
                <a:latin typeface="Ubuntu" panose="020B0504030602030204" pitchFamily="34" charset="0"/>
                <a:cs typeface="Ubuntu-Light"/>
              </a:rPr>
              <a:t> </a:t>
            </a:r>
          </a:p>
          <a:p>
            <a:pPr marL="914400" lvl="1" indent="-457200">
              <a:buSzPct val="100000"/>
              <a:buFont typeface="Arial" pitchFamily="34"/>
              <a:buChar char="•"/>
              <a:tabLst>
                <a:tab pos="3678238" algn="l"/>
              </a:tabLst>
              <a:defRPr sz="1800" b="0" i="0" u="none" strike="noStrike" kern="0" cap="none" spc="0" baseline="0">
                <a:solidFill>
                  <a:srgbClr val="000000"/>
                </a:solidFill>
                <a:uFillTx/>
              </a:defRPr>
            </a:pPr>
            <a:r>
              <a:rPr lang="en-GB" sz="2800" kern="0" dirty="0" err="1" smtClean="0">
                <a:solidFill>
                  <a:schemeClr val="tx1">
                    <a:lumMod val="65000"/>
                    <a:lumOff val="35000"/>
                  </a:schemeClr>
                </a:solidFill>
                <a:latin typeface="Ubuntu" panose="020B0504030602030204" pitchFamily="34" charset="0"/>
                <a:cs typeface="Ubuntu-Light"/>
              </a:rPr>
              <a:t>Cynghrair</a:t>
            </a:r>
            <a:r>
              <a:rPr lang="en-GB" sz="2800" kern="0" dirty="0" smtClean="0">
                <a:solidFill>
                  <a:schemeClr val="tx1">
                    <a:lumMod val="65000"/>
                    <a:lumOff val="35000"/>
                  </a:schemeClr>
                </a:solidFill>
                <a:latin typeface="Ubuntu" panose="020B0504030602030204" pitchFamily="34" charset="0"/>
                <a:cs typeface="Ubuntu-Light"/>
              </a:rPr>
              <a:t> </a:t>
            </a:r>
            <a:r>
              <a:rPr lang="en-GB" sz="2800" kern="0" dirty="0" err="1">
                <a:solidFill>
                  <a:schemeClr val="tx1">
                    <a:lumMod val="65000"/>
                    <a:lumOff val="35000"/>
                  </a:schemeClr>
                </a:solidFill>
                <a:latin typeface="Ubuntu" panose="020B0504030602030204" pitchFamily="34" charset="0"/>
                <a:cs typeface="Ubuntu-Light"/>
              </a:rPr>
              <a:t>rhwng</a:t>
            </a:r>
            <a:r>
              <a:rPr lang="en-GB" sz="2800" kern="0" dirty="0">
                <a:solidFill>
                  <a:schemeClr val="tx1">
                    <a:lumMod val="65000"/>
                    <a:lumOff val="35000"/>
                  </a:schemeClr>
                </a:solidFill>
                <a:latin typeface="Ubuntu" panose="020B0504030602030204" pitchFamily="34" charset="0"/>
                <a:cs typeface="Ubuntu-Light"/>
              </a:rPr>
              <a:t> </a:t>
            </a:r>
            <a:r>
              <a:rPr lang="en-GB" sz="2800" kern="0" dirty="0" err="1">
                <a:solidFill>
                  <a:schemeClr val="tx1">
                    <a:lumMod val="65000"/>
                    <a:lumOff val="35000"/>
                  </a:schemeClr>
                </a:solidFill>
                <a:latin typeface="Ubuntu" panose="020B0504030602030204" pitchFamily="34" charset="0"/>
                <a:cs typeface="Ubuntu-Light"/>
              </a:rPr>
              <a:t>arweinwyr</a:t>
            </a:r>
            <a:r>
              <a:rPr lang="en-GB" sz="2800" kern="0" dirty="0">
                <a:solidFill>
                  <a:schemeClr val="tx1">
                    <a:lumMod val="65000"/>
                    <a:lumOff val="35000"/>
                  </a:schemeClr>
                </a:solidFill>
                <a:latin typeface="Ubuntu" panose="020B0504030602030204" pitchFamily="34" charset="0"/>
                <a:cs typeface="Ubuntu-Light"/>
              </a:rPr>
              <a:t> </a:t>
            </a:r>
            <a:r>
              <a:rPr lang="en-GB" sz="2800" kern="0" dirty="0" err="1">
                <a:solidFill>
                  <a:schemeClr val="tx1">
                    <a:lumMod val="65000"/>
                    <a:lumOff val="35000"/>
                  </a:schemeClr>
                </a:solidFill>
                <a:latin typeface="Ubuntu" panose="020B0504030602030204" pitchFamily="34" charset="0"/>
                <a:cs typeface="Ubuntu-Light"/>
              </a:rPr>
              <a:t>Ysgolion</a:t>
            </a:r>
            <a:r>
              <a:rPr lang="en-GB" sz="2800" kern="0" dirty="0">
                <a:solidFill>
                  <a:schemeClr val="tx1">
                    <a:lumMod val="65000"/>
                    <a:lumOff val="35000"/>
                  </a:schemeClr>
                </a:solidFill>
                <a:latin typeface="Ubuntu" panose="020B0504030602030204" pitchFamily="34" charset="0"/>
                <a:cs typeface="Ubuntu-Light"/>
              </a:rPr>
              <a:t> Bro ac </a:t>
            </a:r>
            <a:r>
              <a:rPr lang="en-GB" sz="2800" kern="0" dirty="0" err="1">
                <a:solidFill>
                  <a:schemeClr val="tx1">
                    <a:lumMod val="65000"/>
                    <a:lumOff val="35000"/>
                  </a:schemeClr>
                </a:solidFill>
                <a:latin typeface="Ubuntu" panose="020B0504030602030204" pitchFamily="34" charset="0"/>
                <a:cs typeface="Ubuntu-Light"/>
              </a:rPr>
              <a:t>Iechyd</a:t>
            </a:r>
            <a:r>
              <a:rPr lang="en-GB" sz="2800" kern="0" dirty="0">
                <a:solidFill>
                  <a:schemeClr val="tx1">
                    <a:lumMod val="65000"/>
                    <a:lumOff val="35000"/>
                  </a:schemeClr>
                </a:solidFill>
                <a:latin typeface="Ubuntu" panose="020B0504030602030204" pitchFamily="34" charset="0"/>
                <a:cs typeface="Ubuntu-Light"/>
              </a:rPr>
              <a:t> </a:t>
            </a:r>
            <a:r>
              <a:rPr lang="en-GB" sz="2800" kern="0" dirty="0" err="1">
                <a:solidFill>
                  <a:schemeClr val="tx1">
                    <a:lumMod val="65000"/>
                    <a:lumOff val="35000"/>
                  </a:schemeClr>
                </a:solidFill>
                <a:latin typeface="Ubuntu" panose="020B0504030602030204" pitchFamily="34" charset="0"/>
                <a:cs typeface="Ubuntu-Light"/>
              </a:rPr>
              <a:t>Cyhoeddus</a:t>
            </a:r>
            <a:r>
              <a:rPr lang="en-GB" sz="2800" kern="0" dirty="0">
                <a:solidFill>
                  <a:schemeClr val="tx1">
                    <a:lumMod val="65000"/>
                    <a:lumOff val="35000"/>
                  </a:schemeClr>
                </a:solidFill>
                <a:latin typeface="Ubuntu" panose="020B0504030602030204" pitchFamily="34" charset="0"/>
                <a:cs typeface="Ubuntu-Light"/>
              </a:rPr>
              <a:t> Cymru</a:t>
            </a:r>
          </a:p>
          <a:p>
            <a:pPr marL="914400" lvl="1" indent="-457200">
              <a:buSzPct val="100000"/>
              <a:buFont typeface="Arial" pitchFamily="34"/>
              <a:buChar char="•"/>
              <a:tabLst>
                <a:tab pos="3678238" algn="l"/>
              </a:tabLst>
              <a:defRPr sz="1800" b="0" i="0" u="none" strike="noStrike" kern="0" cap="none" spc="0" baseline="0">
                <a:solidFill>
                  <a:srgbClr val="000000"/>
                </a:solidFill>
                <a:uFillTx/>
              </a:defRPr>
            </a:pPr>
            <a:r>
              <a:rPr lang="en-GB" sz="2800" kern="0" dirty="0" err="1" smtClean="0">
                <a:solidFill>
                  <a:schemeClr val="tx1">
                    <a:lumMod val="65000"/>
                    <a:lumOff val="35000"/>
                  </a:schemeClr>
                </a:solidFill>
                <a:latin typeface="Ubuntu" panose="020B0504030602030204" pitchFamily="34" charset="0"/>
                <a:cs typeface="Ubuntu-Light"/>
              </a:rPr>
              <a:t>Defnyddio</a:t>
            </a:r>
            <a:r>
              <a:rPr lang="en-GB" sz="2800" kern="0" dirty="0" smtClean="0">
                <a:solidFill>
                  <a:schemeClr val="tx1">
                    <a:lumMod val="65000"/>
                    <a:lumOff val="35000"/>
                  </a:schemeClr>
                </a:solidFill>
                <a:latin typeface="Ubuntu" panose="020B0504030602030204" pitchFamily="34" charset="0"/>
                <a:cs typeface="Ubuntu-Light"/>
              </a:rPr>
              <a:t> </a:t>
            </a:r>
            <a:r>
              <a:rPr lang="en-GB" sz="2800" kern="0" dirty="0" err="1">
                <a:solidFill>
                  <a:schemeClr val="tx1">
                    <a:lumMod val="65000"/>
                    <a:lumOff val="35000"/>
                  </a:schemeClr>
                </a:solidFill>
                <a:latin typeface="Ubuntu" panose="020B0504030602030204" pitchFamily="34" charset="0"/>
                <a:cs typeface="Ubuntu-Light"/>
              </a:rPr>
              <a:t>gwybodaeth</a:t>
            </a:r>
            <a:r>
              <a:rPr lang="en-GB" sz="2800" kern="0" dirty="0">
                <a:solidFill>
                  <a:schemeClr val="tx1">
                    <a:lumMod val="65000"/>
                    <a:lumOff val="35000"/>
                  </a:schemeClr>
                </a:solidFill>
                <a:latin typeface="Ubuntu" panose="020B0504030602030204" pitchFamily="34" charset="0"/>
                <a:cs typeface="Ubuntu-Light"/>
              </a:rPr>
              <a:t> </a:t>
            </a:r>
            <a:r>
              <a:rPr lang="en-GB" sz="2800" kern="0" dirty="0" err="1">
                <a:solidFill>
                  <a:schemeClr val="tx1">
                    <a:lumMod val="65000"/>
                    <a:lumOff val="35000"/>
                  </a:schemeClr>
                </a:solidFill>
                <a:latin typeface="Ubuntu" panose="020B0504030602030204" pitchFamily="34" charset="0"/>
                <a:cs typeface="Ubuntu-Light"/>
              </a:rPr>
              <a:t>i</a:t>
            </a:r>
            <a:r>
              <a:rPr lang="en-GB" sz="2800" kern="0" dirty="0">
                <a:solidFill>
                  <a:schemeClr val="tx1">
                    <a:lumMod val="65000"/>
                    <a:lumOff val="35000"/>
                  </a:schemeClr>
                </a:solidFill>
                <a:latin typeface="Ubuntu" panose="020B0504030602030204" pitchFamily="34" charset="0"/>
                <a:cs typeface="Ubuntu-Light"/>
              </a:rPr>
              <a:t> </a:t>
            </a:r>
            <a:r>
              <a:rPr lang="en-GB" sz="2800" kern="0" dirty="0" err="1">
                <a:solidFill>
                  <a:schemeClr val="tx1">
                    <a:lumMod val="65000"/>
                    <a:lumOff val="35000"/>
                  </a:schemeClr>
                </a:solidFill>
                <a:latin typeface="Ubuntu" panose="020B0504030602030204" pitchFamily="34" charset="0"/>
                <a:cs typeface="Ubuntu-Light"/>
              </a:rPr>
              <a:t>gefnogi</a:t>
            </a:r>
            <a:r>
              <a:rPr lang="en-GB" sz="2800" kern="0" dirty="0">
                <a:solidFill>
                  <a:schemeClr val="tx1">
                    <a:lumMod val="65000"/>
                    <a:lumOff val="35000"/>
                  </a:schemeClr>
                </a:solidFill>
                <a:latin typeface="Ubuntu" panose="020B0504030602030204" pitchFamily="34" charset="0"/>
                <a:cs typeface="Ubuntu-Light"/>
              </a:rPr>
              <a:t> </a:t>
            </a:r>
            <a:r>
              <a:rPr lang="en-GB" sz="2800" kern="0" dirty="0" err="1">
                <a:solidFill>
                  <a:schemeClr val="tx1">
                    <a:lumMod val="65000"/>
                    <a:lumOff val="35000"/>
                  </a:schemeClr>
                </a:solidFill>
                <a:latin typeface="Ubuntu" panose="020B0504030602030204" pitchFamily="34" charset="0"/>
                <a:cs typeface="Ubuntu-Light"/>
              </a:rPr>
              <a:t>gwaith</a:t>
            </a:r>
            <a:r>
              <a:rPr lang="en-GB" sz="2800" kern="0" dirty="0">
                <a:solidFill>
                  <a:schemeClr val="tx1">
                    <a:lumMod val="65000"/>
                    <a:lumOff val="35000"/>
                  </a:schemeClr>
                </a:solidFill>
                <a:latin typeface="Ubuntu" panose="020B0504030602030204" pitchFamily="34" charset="0"/>
                <a:cs typeface="Ubuntu-Light"/>
              </a:rPr>
              <a:t> </a:t>
            </a:r>
            <a:r>
              <a:rPr lang="en-GB" sz="2800" kern="0" dirty="0" err="1">
                <a:solidFill>
                  <a:schemeClr val="tx1">
                    <a:lumMod val="65000"/>
                    <a:lumOff val="35000"/>
                  </a:schemeClr>
                </a:solidFill>
                <a:latin typeface="Ubuntu" panose="020B0504030602030204" pitchFamily="34" charset="0"/>
                <a:cs typeface="Ubuntu-Light"/>
              </a:rPr>
              <a:t>Llywodraeth</a:t>
            </a:r>
            <a:r>
              <a:rPr lang="en-GB" sz="2800" kern="0" dirty="0">
                <a:solidFill>
                  <a:schemeClr val="tx1">
                    <a:lumMod val="65000"/>
                    <a:lumOff val="35000"/>
                  </a:schemeClr>
                </a:solidFill>
                <a:latin typeface="Ubuntu" panose="020B0504030602030204" pitchFamily="34" charset="0"/>
                <a:cs typeface="Ubuntu-Light"/>
              </a:rPr>
              <a:t> Cymru </a:t>
            </a:r>
            <a:r>
              <a:rPr lang="en-GB" sz="2800" kern="0" dirty="0" err="1">
                <a:solidFill>
                  <a:schemeClr val="tx1">
                    <a:lumMod val="65000"/>
                    <a:lumOff val="35000"/>
                  </a:schemeClr>
                </a:solidFill>
                <a:latin typeface="Ubuntu" panose="020B0504030602030204" pitchFamily="34" charset="0"/>
                <a:cs typeface="Ubuntu-Light"/>
              </a:rPr>
              <a:t>ar</a:t>
            </a:r>
            <a:r>
              <a:rPr lang="en-GB" sz="2800" kern="0" dirty="0">
                <a:solidFill>
                  <a:schemeClr val="tx1">
                    <a:lumMod val="65000"/>
                    <a:lumOff val="35000"/>
                  </a:schemeClr>
                </a:solidFill>
                <a:latin typeface="Ubuntu" panose="020B0504030602030204" pitchFamily="34" charset="0"/>
                <a:cs typeface="Ubuntu-Light"/>
              </a:rPr>
              <a:t> </a:t>
            </a:r>
            <a:r>
              <a:rPr lang="en-GB" sz="2800" kern="0" dirty="0" err="1">
                <a:solidFill>
                  <a:schemeClr val="tx1">
                    <a:lumMod val="65000"/>
                    <a:lumOff val="35000"/>
                  </a:schemeClr>
                </a:solidFill>
                <a:latin typeface="Ubuntu" panose="020B0504030602030204" pitchFamily="34" charset="0"/>
                <a:cs typeface="Ubuntu-Light"/>
              </a:rPr>
              <a:t>leihau’r</a:t>
            </a:r>
            <a:r>
              <a:rPr lang="en-GB" sz="2800" kern="0" dirty="0">
                <a:solidFill>
                  <a:schemeClr val="tx1">
                    <a:lumMod val="65000"/>
                    <a:lumOff val="35000"/>
                  </a:schemeClr>
                </a:solidFill>
                <a:latin typeface="Ubuntu" panose="020B0504030602030204" pitchFamily="34" charset="0"/>
                <a:cs typeface="Ubuntu-Light"/>
              </a:rPr>
              <a:t> </a:t>
            </a:r>
            <a:r>
              <a:rPr lang="en-GB" sz="2800" kern="0" dirty="0" err="1">
                <a:solidFill>
                  <a:schemeClr val="tx1">
                    <a:lumMod val="65000"/>
                    <a:lumOff val="35000"/>
                  </a:schemeClr>
                </a:solidFill>
                <a:latin typeface="Ubuntu" panose="020B0504030602030204" pitchFamily="34" charset="0"/>
                <a:cs typeface="Ubuntu-Light"/>
              </a:rPr>
              <a:t>bwlch</a:t>
            </a:r>
            <a:r>
              <a:rPr lang="en-GB" sz="2800" kern="0" dirty="0">
                <a:solidFill>
                  <a:schemeClr val="tx1">
                    <a:lumMod val="65000"/>
                    <a:lumOff val="35000"/>
                  </a:schemeClr>
                </a:solidFill>
                <a:latin typeface="Ubuntu" panose="020B0504030602030204" pitchFamily="34" charset="0"/>
                <a:cs typeface="Ubuntu-Light"/>
              </a:rPr>
              <a:t> </a:t>
            </a:r>
            <a:r>
              <a:rPr lang="en-GB" sz="2800" kern="0" dirty="0" err="1">
                <a:solidFill>
                  <a:schemeClr val="tx1">
                    <a:lumMod val="65000"/>
                    <a:lumOff val="35000"/>
                  </a:schemeClr>
                </a:solidFill>
                <a:latin typeface="Ubuntu" panose="020B0504030602030204" pitchFamily="34" charset="0"/>
                <a:cs typeface="Ubuntu-Light"/>
              </a:rPr>
              <a:t>cyrhaeddiad</a:t>
            </a:r>
            <a:endParaRPr lang="en-GB" sz="2800" kern="0" dirty="0">
              <a:solidFill>
                <a:schemeClr val="tx1">
                  <a:lumMod val="65000"/>
                  <a:lumOff val="35000"/>
                </a:schemeClr>
              </a:solidFill>
              <a:latin typeface="Ubuntu" panose="020B0504030602030204" pitchFamily="34" charset="0"/>
              <a:cs typeface="Ubuntu-Light"/>
            </a:endParaRPr>
          </a:p>
          <a:p>
            <a:pPr marL="457200" marR="0" lvl="0" indent="-457200" algn="l" defTabSz="914400" rtl="0" fontAlgn="auto" hangingPunct="1">
              <a:spcBef>
                <a:spcPts val="0"/>
              </a:spcBef>
              <a:spcAft>
                <a:spcPts val="0"/>
              </a:spcAft>
              <a:buSzPct val="100000"/>
              <a:buFont typeface="Arial" pitchFamily="34"/>
              <a:buChar char="•"/>
              <a:tabLst>
                <a:tab pos="3678238" algn="l"/>
              </a:tabLst>
              <a:defRPr sz="1800" b="0" i="0" u="none" strike="noStrike" kern="0" cap="none" spc="0" baseline="0">
                <a:solidFill>
                  <a:srgbClr val="000000"/>
                </a:solidFill>
                <a:uFillTx/>
              </a:defRPr>
            </a:pPr>
            <a:endParaRPr lang="en-GB" sz="3400" b="0" i="0" u="none" strike="noStrike" kern="0" cap="none" spc="0" baseline="0" dirty="0">
              <a:solidFill>
                <a:schemeClr val="tx1">
                  <a:lumMod val="65000"/>
                  <a:lumOff val="35000"/>
                </a:schemeClr>
              </a:solidFill>
              <a:uFillTx/>
              <a:latin typeface="Ubuntu" panose="020B0504030602030204" pitchFamily="34" charset="0"/>
              <a:cs typeface="Ubuntu-Light"/>
            </a:endParaRPr>
          </a:p>
          <a:p>
            <a:pPr marL="0" marR="0" lvl="0" indent="0" algn="l" defTabSz="914400" rtl="0" fontAlgn="auto" hangingPunct="1">
              <a:spcBef>
                <a:spcPts val="0"/>
              </a:spcBef>
              <a:spcAft>
                <a:spcPts val="0"/>
              </a:spcAft>
              <a:buNone/>
              <a:tabLst>
                <a:tab pos="3678238" algn="l"/>
              </a:tabLst>
              <a:defRPr sz="1800" b="0" i="0" u="none" strike="noStrike" kern="0" cap="none" spc="0" baseline="0">
                <a:solidFill>
                  <a:srgbClr val="000000"/>
                </a:solidFill>
                <a:uFillTx/>
              </a:defRPr>
            </a:pPr>
            <a:endParaRPr lang="en-GB" sz="3400" b="0" i="0" u="none" strike="noStrike" kern="0" cap="none" spc="-10" baseline="0" dirty="0">
              <a:solidFill>
                <a:schemeClr val="tx1">
                  <a:lumMod val="65000"/>
                  <a:lumOff val="35000"/>
                </a:schemeClr>
              </a:solidFill>
              <a:uFillTx/>
              <a:latin typeface="Ubuntu" panose="020B0504030602030204" pitchFamily="34" charset="0"/>
              <a:cs typeface="Ubuntu-Light"/>
            </a:endParaRPr>
          </a:p>
          <a:p>
            <a:pPr marL="0" marR="0" lvl="0" indent="0" algn="l" defTabSz="914400" rtl="0" fontAlgn="auto" hangingPunct="1">
              <a:spcBef>
                <a:spcPts val="0"/>
              </a:spcBef>
              <a:spcAft>
                <a:spcPts val="0"/>
              </a:spcAft>
              <a:buNone/>
              <a:tabLst>
                <a:tab pos="3678238" algn="l"/>
              </a:tabLst>
              <a:defRPr sz="1800" b="0" i="0" u="none" strike="noStrike" kern="0" cap="none" spc="0" baseline="0">
                <a:solidFill>
                  <a:srgbClr val="000000"/>
                </a:solidFill>
                <a:uFillTx/>
              </a:defRPr>
            </a:pPr>
            <a:endParaRPr lang="en-GB" sz="3400" b="0" i="0" u="none" strike="noStrike" kern="1200" cap="none" spc="-10" baseline="0" dirty="0">
              <a:solidFill>
                <a:schemeClr val="tx1">
                  <a:lumMod val="65000"/>
                  <a:lumOff val="35000"/>
                </a:schemeClr>
              </a:solidFill>
              <a:uFillTx/>
              <a:latin typeface="Ubuntu" panose="020B0504030602030204" pitchFamily="34" charset="0"/>
            </a:endParaRPr>
          </a:p>
          <a:p>
            <a:pPr marL="12701" marR="5084" lvl="0" indent="0" algn="l" defTabSz="914400" rtl="0" fontAlgn="auto" hangingPunct="1">
              <a:spcBef>
                <a:spcPts val="95"/>
              </a:spcBef>
              <a:spcAft>
                <a:spcPts val="0"/>
              </a:spcAft>
              <a:buNone/>
              <a:tabLst/>
              <a:defRPr sz="1800" b="0" i="0" u="none" strike="noStrike" kern="0" cap="none" spc="0" baseline="0">
                <a:solidFill>
                  <a:srgbClr val="000000"/>
                </a:solidFill>
                <a:uFillTx/>
              </a:defRPr>
            </a:pPr>
            <a:endParaRPr lang="en-GB" sz="3400" b="0" i="0" u="none" strike="noStrike" kern="0" cap="none" spc="-20" baseline="0" dirty="0">
              <a:solidFill>
                <a:schemeClr val="tx1">
                  <a:lumMod val="65000"/>
                  <a:lumOff val="35000"/>
                </a:schemeClr>
              </a:solidFill>
              <a:uFillTx/>
              <a:latin typeface="Ubuntu" panose="020B0504030602030204" pitchFamily="34" charset="0"/>
              <a:cs typeface="Ubuntu-Light"/>
            </a:endParaRPr>
          </a:p>
        </p:txBody>
      </p:sp>
    </p:spTree>
    <p:extLst>
      <p:ext uri="{BB962C8B-B14F-4D97-AF65-F5344CB8AC3E}">
        <p14:creationId xmlns:p14="http://schemas.microsoft.com/office/powerpoint/2010/main" val="34844428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4">
            <a:extLst>
              <a:ext uri="{FF2B5EF4-FFF2-40B4-BE49-F238E27FC236}">
                <a16:creationId xmlns:a16="http://schemas.microsoft.com/office/drawing/2014/main" id="{825738EC-F540-3D30-2EF6-2A5659C8D0BE}"/>
              </a:ext>
            </a:extLst>
          </p:cNvPr>
          <p:cNvSpPr txBox="1"/>
          <p:nvPr/>
        </p:nvSpPr>
        <p:spPr>
          <a:xfrm>
            <a:off x="510847" y="10390162"/>
            <a:ext cx="1418591" cy="189866"/>
          </a:xfrm>
          <a:prstGeom prst="rect">
            <a:avLst/>
          </a:prstGeom>
          <a:noFill/>
          <a:ln cap="flat">
            <a:noFill/>
          </a:ln>
        </p:spPr>
        <p:txBody>
          <a:bodyPr vert="horz" wrap="square" lIns="0" tIns="3172" rIns="0" bIns="0" anchor="t" anchorCtr="0" compatLnSpc="1">
            <a:spAutoFit/>
          </a:bodyPr>
          <a:lstStyle/>
          <a:p>
            <a:pPr marL="12701" marR="0" lvl="0" indent="0" algn="l" defTabSz="914400" rtl="0" fontAlgn="auto" hangingPunct="1">
              <a:lnSpc>
                <a:spcPct val="100000"/>
              </a:lnSpc>
              <a:spcBef>
                <a:spcPts val="25"/>
              </a:spcBef>
              <a:spcAft>
                <a:spcPts val="0"/>
              </a:spcAft>
              <a:buNone/>
              <a:tabLst/>
              <a:defRPr sz="1800" b="0" i="0" u="none" strike="noStrike" kern="0" cap="none" spc="0" baseline="0">
                <a:solidFill>
                  <a:srgbClr val="000000"/>
                </a:solidFill>
                <a:uFillTx/>
              </a:defRPr>
            </a:pPr>
            <a:r>
              <a:rPr lang="en-GB" sz="1150" b="1" i="0" u="none" strike="noStrike" kern="0" cap="none" spc="0" baseline="0">
                <a:solidFill>
                  <a:srgbClr val="315083"/>
                </a:solidFill>
                <a:uFillTx/>
                <a:latin typeface="Ubuntu"/>
                <a:cs typeface="Ubuntu"/>
              </a:rPr>
              <a:t>Public</a:t>
            </a:r>
            <a:r>
              <a:rPr lang="en-GB" sz="1150" b="1" i="0" u="none" strike="noStrike" kern="0" cap="none" spc="-10" baseline="0">
                <a:solidFill>
                  <a:srgbClr val="315083"/>
                </a:solidFill>
                <a:uFillTx/>
                <a:latin typeface="Ubuntu"/>
                <a:cs typeface="Ubuntu"/>
              </a:rPr>
              <a:t> </a:t>
            </a:r>
            <a:r>
              <a:rPr lang="en-GB" sz="1150" b="1" i="0" u="none" strike="noStrike" kern="0" cap="none" spc="0" baseline="0">
                <a:solidFill>
                  <a:srgbClr val="315083"/>
                </a:solidFill>
                <a:uFillTx/>
                <a:latin typeface="Ubuntu"/>
                <a:cs typeface="Ubuntu"/>
              </a:rPr>
              <a:t>Health </a:t>
            </a:r>
            <a:r>
              <a:rPr lang="en-GB" sz="1150" b="1" i="0" u="none" strike="noStrike" kern="0" cap="none" spc="-10" baseline="0">
                <a:solidFill>
                  <a:srgbClr val="315083"/>
                </a:solidFill>
                <a:uFillTx/>
                <a:latin typeface="Ubuntu"/>
                <a:cs typeface="Ubuntu"/>
              </a:rPr>
              <a:t>Wales</a:t>
            </a:r>
            <a:endParaRPr lang="en-GB" sz="1150" b="0" i="0" u="none" strike="noStrike" kern="0" cap="none" spc="0" baseline="0">
              <a:solidFill>
                <a:srgbClr val="000000"/>
              </a:solidFill>
              <a:uFillTx/>
              <a:latin typeface="Ubuntu"/>
              <a:cs typeface="Ubuntu"/>
            </a:endParaRPr>
          </a:p>
        </p:txBody>
      </p:sp>
      <p:sp>
        <p:nvSpPr>
          <p:cNvPr id="3" name="object 6">
            <a:extLst>
              <a:ext uri="{FF2B5EF4-FFF2-40B4-BE49-F238E27FC236}">
                <a16:creationId xmlns:a16="http://schemas.microsoft.com/office/drawing/2014/main" id="{EA6CE554-1372-482D-7E28-05E5F19BD2FF}"/>
              </a:ext>
            </a:extLst>
          </p:cNvPr>
          <p:cNvSpPr txBox="1"/>
          <p:nvPr/>
        </p:nvSpPr>
        <p:spPr>
          <a:xfrm>
            <a:off x="19459190" y="10390162"/>
            <a:ext cx="172721" cy="189866"/>
          </a:xfrm>
          <a:prstGeom prst="rect">
            <a:avLst/>
          </a:prstGeom>
          <a:noFill/>
          <a:ln cap="flat">
            <a:noFill/>
          </a:ln>
        </p:spPr>
        <p:txBody>
          <a:bodyPr vert="horz" wrap="square" lIns="0" tIns="3172" rIns="0" bIns="0" anchor="t" anchorCtr="0" compatLnSpc="1">
            <a:spAutoFit/>
          </a:bodyPr>
          <a:lstStyle/>
          <a:p>
            <a:pPr marL="38103" marR="0" lvl="0" indent="0" algn="l" defTabSz="914400" rtl="0" fontAlgn="auto" hangingPunct="1">
              <a:lnSpc>
                <a:spcPct val="100000"/>
              </a:lnSpc>
              <a:spcBef>
                <a:spcPts val="25"/>
              </a:spcBef>
              <a:spcAft>
                <a:spcPts val="0"/>
              </a:spcAft>
              <a:buNone/>
              <a:tabLst/>
              <a:defRPr sz="1800" b="0" i="0" u="none" strike="noStrike" kern="0" cap="none" spc="0" baseline="0">
                <a:solidFill>
                  <a:srgbClr val="000000"/>
                </a:solidFill>
                <a:uFillTx/>
              </a:defRPr>
            </a:pPr>
            <a:fld id="{3E15CB2F-3359-4EFE-9260-B78EE8ED2050}" type="slidenum">
              <a:rPr/>
              <a:t>18</a:t>
            </a:fld>
            <a:endParaRPr lang="en-GB" sz="1150" b="1" i="0" u="none" strike="noStrike" kern="0" cap="none" spc="0" baseline="0">
              <a:solidFill>
                <a:srgbClr val="315083"/>
              </a:solidFill>
              <a:uFillTx/>
              <a:latin typeface="Ubuntu"/>
              <a:cs typeface="Ubuntu"/>
            </a:endParaRPr>
          </a:p>
        </p:txBody>
      </p:sp>
      <p:sp>
        <p:nvSpPr>
          <p:cNvPr id="5" name="Text Placeholder 4">
            <a:extLst>
              <a:ext uri="{FF2B5EF4-FFF2-40B4-BE49-F238E27FC236}">
                <a16:creationId xmlns:a16="http://schemas.microsoft.com/office/drawing/2014/main" id="{650A70CD-87D4-2F91-ABE9-D4A83B47E33C}"/>
              </a:ext>
            </a:extLst>
          </p:cNvPr>
          <p:cNvSpPr txBox="1"/>
          <p:nvPr/>
        </p:nvSpPr>
        <p:spPr>
          <a:xfrm>
            <a:off x="5198383" y="1169503"/>
            <a:ext cx="9707334" cy="1231106"/>
          </a:xfrm>
          <a:prstGeom prst="rect">
            <a:avLst/>
          </a:prstGeom>
          <a:noFill/>
          <a:ln cap="flat">
            <a:noFill/>
          </a:ln>
        </p:spPr>
        <p:txBody>
          <a:bodyPr vert="horz" wrap="square" lIns="0" tIns="0" rIns="0" bIns="0" anchor="t" anchorCtr="1" compatLnSpc="1">
            <a:spAutoFit/>
          </a:bodyPr>
          <a:lstStyle/>
          <a:p>
            <a:pPr lvl="0" algn="ctr">
              <a:defRPr sz="1800" b="0" i="0" u="none" strike="noStrike" kern="0" cap="none" spc="0" baseline="0">
                <a:solidFill>
                  <a:srgbClr val="000000"/>
                </a:solidFill>
                <a:uFillTx/>
              </a:defRPr>
            </a:pPr>
            <a:r>
              <a:rPr lang="en-GB" sz="4000" b="1" kern="0" dirty="0" err="1">
                <a:solidFill>
                  <a:schemeClr val="tx1">
                    <a:lumMod val="65000"/>
                    <a:lumOff val="35000"/>
                  </a:schemeClr>
                </a:solidFill>
                <a:latin typeface="Ubuntu" pitchFamily="34"/>
                <a:cs typeface="Ubuntu-Light"/>
              </a:rPr>
              <a:t>Gwerth</a:t>
            </a:r>
            <a:r>
              <a:rPr lang="en-GB" sz="4000" b="1" kern="0" dirty="0">
                <a:solidFill>
                  <a:schemeClr val="tx1">
                    <a:lumMod val="65000"/>
                    <a:lumOff val="35000"/>
                  </a:schemeClr>
                </a:solidFill>
                <a:latin typeface="Ubuntu" pitchFamily="34"/>
                <a:cs typeface="Ubuntu-Light"/>
              </a:rPr>
              <a:t> y map </a:t>
            </a:r>
            <a:r>
              <a:rPr lang="en-GB" sz="4000" b="1" kern="0" dirty="0" err="1">
                <a:solidFill>
                  <a:schemeClr val="tx1">
                    <a:lumMod val="65000"/>
                    <a:lumOff val="35000"/>
                  </a:schemeClr>
                </a:solidFill>
                <a:latin typeface="Ubuntu" pitchFamily="34"/>
                <a:cs typeface="Ubuntu-Light"/>
              </a:rPr>
              <a:t>systemau</a:t>
            </a:r>
            <a:endParaRPr lang="en-GB" sz="4000" b="1" i="0" u="none" strike="noStrike" kern="0" cap="none" spc="0" baseline="0" dirty="0">
              <a:solidFill>
                <a:schemeClr val="tx1">
                  <a:lumMod val="65000"/>
                  <a:lumOff val="35000"/>
                </a:schemeClr>
              </a:solidFill>
              <a:uFillTx/>
              <a:latin typeface="Ubuntu" pitchFamily="34"/>
              <a:cs typeface="Ubuntu-Light"/>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4000" b="1" kern="0" dirty="0">
                <a:solidFill>
                  <a:srgbClr val="325083"/>
                </a:solidFill>
                <a:latin typeface="Ubuntu" pitchFamily="34"/>
                <a:cs typeface="Ubuntu-Light"/>
              </a:rPr>
              <a:t>Value of the systems map</a:t>
            </a:r>
            <a:endParaRPr lang="en-GB" sz="4000" b="1" i="0" u="none" strike="noStrike" kern="0" cap="none" spc="0" baseline="0" dirty="0">
              <a:solidFill>
                <a:srgbClr val="325083"/>
              </a:solidFill>
              <a:uFillTx/>
              <a:latin typeface="Ubuntu" pitchFamily="34"/>
              <a:cs typeface="Ubuntu-Light"/>
            </a:endParaRPr>
          </a:p>
        </p:txBody>
      </p:sp>
      <p:sp>
        <p:nvSpPr>
          <p:cNvPr id="4" name="object 3">
            <a:extLst>
              <a:ext uri="{FF2B5EF4-FFF2-40B4-BE49-F238E27FC236}">
                <a16:creationId xmlns:a16="http://schemas.microsoft.com/office/drawing/2014/main" id="{FBB81188-74DE-117B-BA73-0D1546AD95B4}"/>
              </a:ext>
            </a:extLst>
          </p:cNvPr>
          <p:cNvSpPr txBox="1"/>
          <p:nvPr/>
        </p:nvSpPr>
        <p:spPr>
          <a:xfrm>
            <a:off x="510847" y="4222865"/>
            <a:ext cx="7497061" cy="1419569"/>
          </a:xfrm>
          <a:prstGeom prst="rect">
            <a:avLst/>
          </a:prstGeom>
          <a:noFill/>
          <a:ln cap="flat">
            <a:noFill/>
          </a:ln>
        </p:spPr>
        <p:txBody>
          <a:bodyPr vert="horz" wrap="square" lIns="0" tIns="12060" rIns="0" bIns="0" anchor="t" anchorCtr="0" compatLnSpc="1">
            <a:noAutofit/>
          </a:bodyPr>
          <a:lstStyle/>
          <a:p>
            <a:pPr lvl="0">
              <a:buSzPct val="100000"/>
              <a:tabLst>
                <a:tab pos="3678238" algn="l"/>
              </a:tabLst>
              <a:defRPr sz="1800" b="0" i="0" u="none" strike="noStrike" kern="0" cap="none" spc="0" baseline="0">
                <a:solidFill>
                  <a:srgbClr val="000000"/>
                </a:solidFill>
                <a:uFillTx/>
              </a:defRPr>
            </a:pPr>
            <a:r>
              <a:rPr lang="en-GB" sz="2800" i="1" dirty="0" smtClean="0">
                <a:solidFill>
                  <a:schemeClr val="tx1">
                    <a:lumMod val="65000"/>
                    <a:lumOff val="35000"/>
                  </a:schemeClr>
                </a:solidFill>
                <a:latin typeface="Ubuntu" panose="020B0504030602030204" pitchFamily="34" charset="0"/>
                <a:ea typeface="Calibri" panose="020F0502020204030204" pitchFamily="34" charset="0"/>
              </a:rPr>
              <a:t>“</a:t>
            </a:r>
            <a:r>
              <a:rPr lang="en-GB" sz="2800" i="1" dirty="0" err="1">
                <a:solidFill>
                  <a:schemeClr val="tx1">
                    <a:lumMod val="65000"/>
                    <a:lumOff val="35000"/>
                  </a:schemeClr>
                </a:solidFill>
                <a:latin typeface="Ubuntu" panose="020B0504030602030204" pitchFamily="34" charset="0"/>
                <a:ea typeface="Calibri" panose="020F0502020204030204" pitchFamily="34" charset="0"/>
              </a:rPr>
              <a:t>Rwy’n</a:t>
            </a:r>
            <a:r>
              <a:rPr lang="en-GB" sz="2800" i="1" dirty="0">
                <a:solidFill>
                  <a:schemeClr val="tx1">
                    <a:lumMod val="65000"/>
                    <a:lumOff val="35000"/>
                  </a:schemeClr>
                </a:solidFill>
                <a:latin typeface="Ubuntu" panose="020B0504030602030204" pitchFamily="34" charset="0"/>
                <a:ea typeface="Calibri" panose="020F0502020204030204" pitchFamily="34" charset="0"/>
              </a:rPr>
              <a:t> </a:t>
            </a:r>
            <a:r>
              <a:rPr lang="en-GB" sz="2800" i="1" dirty="0" err="1">
                <a:solidFill>
                  <a:schemeClr val="tx1">
                    <a:lumMod val="65000"/>
                    <a:lumOff val="35000"/>
                  </a:schemeClr>
                </a:solidFill>
                <a:latin typeface="Ubuntu" panose="020B0504030602030204" pitchFamily="34" charset="0"/>
                <a:ea typeface="Calibri" panose="020F0502020204030204" pitchFamily="34" charset="0"/>
              </a:rPr>
              <a:t>dwlu</a:t>
            </a:r>
            <a:r>
              <a:rPr lang="en-GB" sz="2800" i="1" dirty="0">
                <a:solidFill>
                  <a:schemeClr val="tx1">
                    <a:lumMod val="65000"/>
                    <a:lumOff val="35000"/>
                  </a:schemeClr>
                </a:solidFill>
                <a:latin typeface="Ubuntu" panose="020B0504030602030204" pitchFamily="34" charset="0"/>
                <a:ea typeface="Calibri" panose="020F0502020204030204" pitchFamily="34" charset="0"/>
              </a:rPr>
              <a:t> </a:t>
            </a:r>
            <a:r>
              <a:rPr lang="en-GB" sz="2800" i="1" dirty="0" err="1">
                <a:solidFill>
                  <a:schemeClr val="tx1">
                    <a:lumMod val="65000"/>
                    <a:lumOff val="35000"/>
                  </a:schemeClr>
                </a:solidFill>
                <a:latin typeface="Ubuntu" panose="020B0504030602030204" pitchFamily="34" charset="0"/>
                <a:ea typeface="Calibri" panose="020F0502020204030204" pitchFamily="34" charset="0"/>
              </a:rPr>
              <a:t>ar</a:t>
            </a:r>
            <a:r>
              <a:rPr lang="en-GB" sz="2800" i="1" dirty="0">
                <a:solidFill>
                  <a:schemeClr val="tx1">
                    <a:lumMod val="65000"/>
                    <a:lumOff val="35000"/>
                  </a:schemeClr>
                </a:solidFill>
                <a:latin typeface="Ubuntu" panose="020B0504030602030204" pitchFamily="34" charset="0"/>
                <a:ea typeface="Calibri" panose="020F0502020204030204" pitchFamily="34" charset="0"/>
              </a:rPr>
              <a:t> y map </a:t>
            </a:r>
            <a:r>
              <a:rPr lang="en-GB" sz="2800" i="1" dirty="0" err="1">
                <a:solidFill>
                  <a:schemeClr val="tx1">
                    <a:lumMod val="65000"/>
                    <a:lumOff val="35000"/>
                  </a:schemeClr>
                </a:solidFill>
                <a:latin typeface="Ubuntu" panose="020B0504030602030204" pitchFamily="34" charset="0"/>
                <a:ea typeface="Calibri" panose="020F0502020204030204" pitchFamily="34" charset="0"/>
              </a:rPr>
              <a:t>systemau</a:t>
            </a:r>
            <a:r>
              <a:rPr lang="en-GB" sz="2800" i="1" dirty="0">
                <a:solidFill>
                  <a:schemeClr val="tx1">
                    <a:lumMod val="65000"/>
                    <a:lumOff val="35000"/>
                  </a:schemeClr>
                </a:solidFill>
                <a:latin typeface="Ubuntu" panose="020B0504030602030204" pitchFamily="34" charset="0"/>
                <a:ea typeface="Calibri" panose="020F0502020204030204" pitchFamily="34" charset="0"/>
              </a:rPr>
              <a:t>. </a:t>
            </a:r>
            <a:r>
              <a:rPr lang="en-GB" sz="2800" i="1" dirty="0" err="1">
                <a:solidFill>
                  <a:schemeClr val="tx1">
                    <a:lumMod val="65000"/>
                    <a:lumOff val="35000"/>
                  </a:schemeClr>
                </a:solidFill>
                <a:latin typeface="Ubuntu" panose="020B0504030602030204" pitchFamily="34" charset="0"/>
                <a:ea typeface="Calibri" panose="020F0502020204030204" pitchFamily="34" charset="0"/>
              </a:rPr>
              <a:t>Byddwn</a:t>
            </a:r>
            <a:r>
              <a:rPr lang="en-GB" sz="2800" i="1" dirty="0">
                <a:solidFill>
                  <a:schemeClr val="tx1">
                    <a:lumMod val="65000"/>
                    <a:lumOff val="35000"/>
                  </a:schemeClr>
                </a:solidFill>
                <a:latin typeface="Ubuntu" panose="020B0504030602030204" pitchFamily="34" charset="0"/>
                <a:ea typeface="Calibri" panose="020F0502020204030204" pitchFamily="34" charset="0"/>
              </a:rPr>
              <a:t> </a:t>
            </a:r>
            <a:r>
              <a:rPr lang="en-GB" sz="2800" i="1" dirty="0" err="1">
                <a:solidFill>
                  <a:schemeClr val="tx1">
                    <a:lumMod val="65000"/>
                    <a:lumOff val="35000"/>
                  </a:schemeClr>
                </a:solidFill>
                <a:latin typeface="Ubuntu" panose="020B0504030602030204" pitchFamily="34" charset="0"/>
                <a:ea typeface="Calibri" panose="020F0502020204030204" pitchFamily="34" charset="0"/>
              </a:rPr>
              <a:t>i</a:t>
            </a:r>
            <a:r>
              <a:rPr lang="en-GB" sz="2800" i="1" dirty="0">
                <a:solidFill>
                  <a:schemeClr val="tx1">
                    <a:lumMod val="65000"/>
                    <a:lumOff val="35000"/>
                  </a:schemeClr>
                </a:solidFill>
                <a:latin typeface="Ubuntu" panose="020B0504030602030204" pitchFamily="34" charset="0"/>
                <a:ea typeface="Calibri" panose="020F0502020204030204" pitchFamily="34" charset="0"/>
              </a:rPr>
              <a:t> </a:t>
            </a:r>
            <a:r>
              <a:rPr lang="en-GB" sz="2800" i="1" dirty="0" err="1">
                <a:solidFill>
                  <a:schemeClr val="tx1">
                    <a:lumMod val="65000"/>
                    <a:lumOff val="35000"/>
                  </a:schemeClr>
                </a:solidFill>
                <a:latin typeface="Ubuntu" panose="020B0504030602030204" pitchFamily="34" charset="0"/>
                <a:ea typeface="Calibri" panose="020F0502020204030204" pitchFamily="34" charset="0"/>
              </a:rPr>
              <a:t>wedi</a:t>
            </a:r>
            <a:r>
              <a:rPr lang="en-GB" sz="2800" i="1" dirty="0">
                <a:solidFill>
                  <a:schemeClr val="tx1">
                    <a:lumMod val="65000"/>
                    <a:lumOff val="35000"/>
                  </a:schemeClr>
                </a:solidFill>
                <a:latin typeface="Ubuntu" panose="020B0504030602030204" pitchFamily="34" charset="0"/>
                <a:ea typeface="Calibri" panose="020F0502020204030204" pitchFamily="34" charset="0"/>
              </a:rPr>
              <a:t> </a:t>
            </a:r>
            <a:r>
              <a:rPr lang="en-GB" sz="2800" i="1" dirty="0" err="1">
                <a:solidFill>
                  <a:schemeClr val="tx1">
                    <a:lumMod val="65000"/>
                    <a:lumOff val="35000"/>
                  </a:schemeClr>
                </a:solidFill>
                <a:latin typeface="Ubuntu" panose="020B0504030602030204" pitchFamily="34" charset="0"/>
                <a:ea typeface="Calibri" panose="020F0502020204030204" pitchFamily="34" charset="0"/>
              </a:rPr>
              <a:t>hoffi</a:t>
            </a:r>
            <a:r>
              <a:rPr lang="en-GB" sz="2800" i="1" dirty="0">
                <a:solidFill>
                  <a:schemeClr val="tx1">
                    <a:lumMod val="65000"/>
                    <a:lumOff val="35000"/>
                  </a:schemeClr>
                </a:solidFill>
                <a:latin typeface="Ubuntu" panose="020B0504030602030204" pitchFamily="34" charset="0"/>
                <a:ea typeface="Calibri" panose="020F0502020204030204" pitchFamily="34" charset="0"/>
              </a:rPr>
              <a:t> </a:t>
            </a:r>
            <a:r>
              <a:rPr lang="en-GB" sz="2800" i="1" dirty="0" err="1">
                <a:solidFill>
                  <a:schemeClr val="tx1">
                    <a:lumMod val="65000"/>
                    <a:lumOff val="35000"/>
                  </a:schemeClr>
                </a:solidFill>
                <a:latin typeface="Ubuntu" panose="020B0504030602030204" pitchFamily="34" charset="0"/>
                <a:ea typeface="Calibri" panose="020F0502020204030204" pitchFamily="34" charset="0"/>
              </a:rPr>
              <a:t>ei</a:t>
            </a:r>
            <a:r>
              <a:rPr lang="en-GB" sz="2800" i="1" dirty="0">
                <a:solidFill>
                  <a:schemeClr val="tx1">
                    <a:lumMod val="65000"/>
                    <a:lumOff val="35000"/>
                  </a:schemeClr>
                </a:solidFill>
                <a:latin typeface="Ubuntu" panose="020B0504030602030204" pitchFamily="34" charset="0"/>
                <a:ea typeface="Calibri" panose="020F0502020204030204" pitchFamily="34" charset="0"/>
              </a:rPr>
              <a:t> </a:t>
            </a:r>
            <a:r>
              <a:rPr lang="en-GB" sz="2800" i="1" dirty="0" err="1">
                <a:solidFill>
                  <a:schemeClr val="tx1">
                    <a:lumMod val="65000"/>
                    <a:lumOff val="35000"/>
                  </a:schemeClr>
                </a:solidFill>
                <a:latin typeface="Ubuntu" panose="020B0504030602030204" pitchFamily="34" charset="0"/>
                <a:ea typeface="Calibri" panose="020F0502020204030204" pitchFamily="34" charset="0"/>
              </a:rPr>
              <a:t>greu</a:t>
            </a:r>
            <a:r>
              <a:rPr lang="en-GB" sz="2800" i="1" dirty="0">
                <a:solidFill>
                  <a:schemeClr val="tx1">
                    <a:lumMod val="65000"/>
                    <a:lumOff val="35000"/>
                  </a:schemeClr>
                </a:solidFill>
                <a:latin typeface="Ubuntu" panose="020B0504030602030204" pitchFamily="34" charset="0"/>
                <a:ea typeface="Calibri" panose="020F0502020204030204" pitchFamily="34" charset="0"/>
              </a:rPr>
              <a:t> </a:t>
            </a:r>
            <a:r>
              <a:rPr lang="en-GB" sz="2800" i="1" dirty="0" err="1">
                <a:solidFill>
                  <a:schemeClr val="tx1">
                    <a:lumMod val="65000"/>
                    <a:lumOff val="35000"/>
                  </a:schemeClr>
                </a:solidFill>
                <a:latin typeface="Ubuntu" panose="020B0504030602030204" pitchFamily="34" charset="0"/>
                <a:ea typeface="Calibri" panose="020F0502020204030204" pitchFamily="34" charset="0"/>
              </a:rPr>
              <a:t>fy</a:t>
            </a:r>
            <a:r>
              <a:rPr lang="en-GB" sz="2800" i="1" dirty="0">
                <a:solidFill>
                  <a:schemeClr val="tx1">
                    <a:lumMod val="65000"/>
                    <a:lumOff val="35000"/>
                  </a:schemeClr>
                </a:solidFill>
                <a:latin typeface="Ubuntu" panose="020B0504030602030204" pitchFamily="34" charset="0"/>
                <a:ea typeface="Calibri" panose="020F0502020204030204" pitchFamily="34" charset="0"/>
              </a:rPr>
              <a:t> </a:t>
            </a:r>
            <a:r>
              <a:rPr lang="en-GB" sz="2800" i="1" dirty="0" err="1">
                <a:solidFill>
                  <a:schemeClr val="tx1">
                    <a:lumMod val="65000"/>
                    <a:lumOff val="35000"/>
                  </a:schemeClr>
                </a:solidFill>
                <a:latin typeface="Ubuntu" panose="020B0504030602030204" pitchFamily="34" charset="0"/>
                <a:ea typeface="Calibri" panose="020F0502020204030204" pitchFamily="34" charset="0"/>
              </a:rPr>
              <a:t>hun</a:t>
            </a:r>
            <a:r>
              <a:rPr lang="en-GB" sz="2800" i="1" dirty="0">
                <a:solidFill>
                  <a:schemeClr val="tx1">
                    <a:lumMod val="65000"/>
                    <a:lumOff val="35000"/>
                  </a:schemeClr>
                </a:solidFill>
                <a:latin typeface="Ubuntu" panose="020B0504030602030204" pitchFamily="34" charset="0"/>
                <a:ea typeface="Calibri" panose="020F0502020204030204" pitchFamily="34" charset="0"/>
              </a:rPr>
              <a:t>. </a:t>
            </a:r>
            <a:r>
              <a:rPr lang="en-GB" sz="2800" i="1" dirty="0" err="1">
                <a:solidFill>
                  <a:schemeClr val="tx1">
                    <a:lumMod val="65000"/>
                    <a:lumOff val="35000"/>
                  </a:schemeClr>
                </a:solidFill>
                <a:latin typeface="Ubuntu" panose="020B0504030602030204" pitchFamily="34" charset="0"/>
                <a:ea typeface="Calibri" panose="020F0502020204030204" pitchFamily="34" charset="0"/>
              </a:rPr>
              <a:t>Mae’n</a:t>
            </a:r>
            <a:r>
              <a:rPr lang="en-GB" sz="2800" i="1" dirty="0">
                <a:solidFill>
                  <a:schemeClr val="tx1">
                    <a:lumMod val="65000"/>
                    <a:lumOff val="35000"/>
                  </a:schemeClr>
                </a:solidFill>
                <a:latin typeface="Ubuntu" panose="020B0504030602030204" pitchFamily="34" charset="0"/>
                <a:ea typeface="Calibri" panose="020F0502020204030204" pitchFamily="34" charset="0"/>
              </a:rPr>
              <a:t> </a:t>
            </a:r>
            <a:r>
              <a:rPr lang="en-GB" sz="2800" i="1" dirty="0" err="1">
                <a:solidFill>
                  <a:schemeClr val="tx1">
                    <a:lumMod val="65000"/>
                    <a:lumOff val="35000"/>
                  </a:schemeClr>
                </a:solidFill>
                <a:latin typeface="Ubuntu" panose="020B0504030602030204" pitchFamily="34" charset="0"/>
                <a:ea typeface="Calibri" panose="020F0502020204030204" pitchFamily="34" charset="0"/>
              </a:rPr>
              <a:t>dangos</a:t>
            </a:r>
            <a:r>
              <a:rPr lang="en-GB" sz="2800" i="1" dirty="0">
                <a:solidFill>
                  <a:schemeClr val="tx1">
                    <a:lumMod val="65000"/>
                    <a:lumOff val="35000"/>
                  </a:schemeClr>
                </a:solidFill>
                <a:latin typeface="Ubuntu" panose="020B0504030602030204" pitchFamily="34" charset="0"/>
                <a:ea typeface="Calibri" panose="020F0502020204030204" pitchFamily="34" charset="0"/>
              </a:rPr>
              <a:t> y </a:t>
            </a:r>
            <a:r>
              <a:rPr lang="en-GB" sz="2800" i="1" dirty="0" err="1">
                <a:solidFill>
                  <a:schemeClr val="tx1">
                    <a:lumMod val="65000"/>
                    <a:lumOff val="35000"/>
                  </a:schemeClr>
                </a:solidFill>
                <a:latin typeface="Ubuntu" panose="020B0504030602030204" pitchFamily="34" charset="0"/>
                <a:ea typeface="Calibri" panose="020F0502020204030204" pitchFamily="34" charset="0"/>
              </a:rPr>
              <a:t>cymhlethdod</a:t>
            </a:r>
            <a:r>
              <a:rPr lang="en-GB" sz="2800" i="1" dirty="0">
                <a:solidFill>
                  <a:schemeClr val="tx1">
                    <a:lumMod val="65000"/>
                    <a:lumOff val="35000"/>
                  </a:schemeClr>
                </a:solidFill>
                <a:latin typeface="Ubuntu" panose="020B0504030602030204" pitchFamily="34" charset="0"/>
                <a:ea typeface="Calibri" panose="020F0502020204030204" pitchFamily="34" charset="0"/>
              </a:rPr>
              <a:t> </a:t>
            </a:r>
            <a:r>
              <a:rPr lang="en-GB" sz="2800" i="1" dirty="0" err="1">
                <a:solidFill>
                  <a:schemeClr val="tx1">
                    <a:lumMod val="65000"/>
                    <a:lumOff val="35000"/>
                  </a:schemeClr>
                </a:solidFill>
                <a:latin typeface="Ubuntu" panose="020B0504030602030204" pitchFamily="34" charset="0"/>
                <a:ea typeface="Calibri" panose="020F0502020204030204" pitchFamily="34" charset="0"/>
              </a:rPr>
              <a:t>rydyn</a:t>
            </a:r>
            <a:r>
              <a:rPr lang="en-GB" sz="2800" i="1" dirty="0">
                <a:solidFill>
                  <a:schemeClr val="tx1">
                    <a:lumMod val="65000"/>
                    <a:lumOff val="35000"/>
                  </a:schemeClr>
                </a:solidFill>
                <a:latin typeface="Ubuntu" panose="020B0504030602030204" pitchFamily="34" charset="0"/>
                <a:ea typeface="Calibri" panose="020F0502020204030204" pitchFamily="34" charset="0"/>
              </a:rPr>
              <a:t> </a:t>
            </a:r>
            <a:r>
              <a:rPr lang="en-GB" sz="2800" i="1" dirty="0" err="1">
                <a:solidFill>
                  <a:schemeClr val="tx1">
                    <a:lumMod val="65000"/>
                    <a:lumOff val="35000"/>
                  </a:schemeClr>
                </a:solidFill>
                <a:latin typeface="Ubuntu" panose="020B0504030602030204" pitchFamily="34" charset="0"/>
                <a:ea typeface="Calibri" panose="020F0502020204030204" pitchFamily="34" charset="0"/>
              </a:rPr>
              <a:t>ni’n</a:t>
            </a:r>
            <a:r>
              <a:rPr lang="en-GB" sz="2800" i="1" dirty="0">
                <a:solidFill>
                  <a:schemeClr val="tx1">
                    <a:lumMod val="65000"/>
                    <a:lumOff val="35000"/>
                  </a:schemeClr>
                </a:solidFill>
                <a:latin typeface="Ubuntu" panose="020B0504030602030204" pitchFamily="34" charset="0"/>
                <a:ea typeface="Calibri" panose="020F0502020204030204" pitchFamily="34" charset="0"/>
              </a:rPr>
              <a:t> </a:t>
            </a:r>
            <a:r>
              <a:rPr lang="en-GB" sz="2800" i="1" dirty="0" err="1">
                <a:solidFill>
                  <a:schemeClr val="tx1">
                    <a:lumMod val="65000"/>
                    <a:lumOff val="35000"/>
                  </a:schemeClr>
                </a:solidFill>
                <a:latin typeface="Ubuntu" panose="020B0504030602030204" pitchFamily="34" charset="0"/>
                <a:ea typeface="Calibri" panose="020F0502020204030204" pitchFamily="34" charset="0"/>
              </a:rPr>
              <a:t>delio</a:t>
            </a:r>
            <a:r>
              <a:rPr lang="en-GB" sz="2800" i="1" dirty="0">
                <a:solidFill>
                  <a:schemeClr val="tx1">
                    <a:lumMod val="65000"/>
                    <a:lumOff val="35000"/>
                  </a:schemeClr>
                </a:solidFill>
                <a:latin typeface="Ubuntu" panose="020B0504030602030204" pitchFamily="34" charset="0"/>
                <a:ea typeface="Calibri" panose="020F0502020204030204" pitchFamily="34" charset="0"/>
              </a:rPr>
              <a:t> ag </a:t>
            </a:r>
            <a:r>
              <a:rPr lang="en-GB" sz="2800" i="1" dirty="0" err="1">
                <a:solidFill>
                  <a:schemeClr val="tx1">
                    <a:lumMod val="65000"/>
                    <a:lumOff val="35000"/>
                  </a:schemeClr>
                </a:solidFill>
                <a:latin typeface="Ubuntu" panose="020B0504030602030204" pitchFamily="34" charset="0"/>
                <a:ea typeface="Calibri" panose="020F0502020204030204" pitchFamily="34" charset="0"/>
              </a:rPr>
              <a:t>ef</a:t>
            </a:r>
            <a:r>
              <a:rPr lang="en-GB" sz="2800" i="1" dirty="0">
                <a:solidFill>
                  <a:schemeClr val="tx1">
                    <a:lumMod val="65000"/>
                    <a:lumOff val="35000"/>
                  </a:schemeClr>
                </a:solidFill>
                <a:latin typeface="Ubuntu" panose="020B0504030602030204" pitchFamily="34" charset="0"/>
                <a:ea typeface="Calibri" panose="020F0502020204030204" pitchFamily="34" charset="0"/>
              </a:rPr>
              <a:t>. </a:t>
            </a:r>
            <a:r>
              <a:rPr lang="en-GB" sz="2800" i="1" dirty="0" err="1">
                <a:solidFill>
                  <a:schemeClr val="tx1">
                    <a:lumMod val="65000"/>
                    <a:lumOff val="35000"/>
                  </a:schemeClr>
                </a:solidFill>
                <a:latin typeface="Ubuntu" panose="020B0504030602030204" pitchFamily="34" charset="0"/>
                <a:ea typeface="Calibri" panose="020F0502020204030204" pitchFamily="34" charset="0"/>
              </a:rPr>
              <a:t>Bydd</a:t>
            </a:r>
            <a:r>
              <a:rPr lang="en-GB" sz="2800" i="1" dirty="0">
                <a:solidFill>
                  <a:schemeClr val="tx1">
                    <a:lumMod val="65000"/>
                    <a:lumOff val="35000"/>
                  </a:schemeClr>
                </a:solidFill>
                <a:latin typeface="Ubuntu" panose="020B0504030602030204" pitchFamily="34" charset="0"/>
                <a:ea typeface="Calibri" panose="020F0502020204030204" pitchFamily="34" charset="0"/>
              </a:rPr>
              <a:t> </a:t>
            </a:r>
            <a:r>
              <a:rPr lang="en-GB" sz="2800" i="1" dirty="0" err="1">
                <a:solidFill>
                  <a:schemeClr val="tx1">
                    <a:lumMod val="65000"/>
                    <a:lumOff val="35000"/>
                  </a:schemeClr>
                </a:solidFill>
                <a:latin typeface="Ubuntu" panose="020B0504030602030204" pitchFamily="34" charset="0"/>
                <a:ea typeface="Calibri" panose="020F0502020204030204" pitchFamily="34" charset="0"/>
              </a:rPr>
              <a:t>yn</a:t>
            </a:r>
            <a:r>
              <a:rPr lang="en-GB" sz="2800" i="1" dirty="0">
                <a:solidFill>
                  <a:schemeClr val="tx1">
                    <a:lumMod val="65000"/>
                    <a:lumOff val="35000"/>
                  </a:schemeClr>
                </a:solidFill>
                <a:latin typeface="Ubuntu" panose="020B0504030602030204" pitchFamily="34" charset="0"/>
                <a:ea typeface="Calibri" panose="020F0502020204030204" pitchFamily="34" charset="0"/>
              </a:rPr>
              <a:t> </a:t>
            </a:r>
            <a:r>
              <a:rPr lang="en-GB" sz="2800" i="1" dirty="0" err="1">
                <a:solidFill>
                  <a:schemeClr val="tx1">
                    <a:lumMod val="65000"/>
                    <a:lumOff val="35000"/>
                  </a:schemeClr>
                </a:solidFill>
                <a:latin typeface="Ubuntu" panose="020B0504030602030204" pitchFamily="34" charset="0"/>
                <a:ea typeface="Calibri" panose="020F0502020204030204" pitchFamily="34" charset="0"/>
              </a:rPr>
              <a:t>ddefnyddiol</a:t>
            </a:r>
            <a:r>
              <a:rPr lang="en-GB" sz="2800" i="1" dirty="0">
                <a:solidFill>
                  <a:schemeClr val="tx1">
                    <a:lumMod val="65000"/>
                    <a:lumOff val="35000"/>
                  </a:schemeClr>
                </a:solidFill>
                <a:latin typeface="Ubuntu" panose="020B0504030602030204" pitchFamily="34" charset="0"/>
                <a:ea typeface="Calibri" panose="020F0502020204030204" pitchFamily="34" charset="0"/>
              </a:rPr>
              <a:t> </a:t>
            </a:r>
            <a:r>
              <a:rPr lang="en-GB" sz="2800" i="1" dirty="0" err="1">
                <a:solidFill>
                  <a:schemeClr val="tx1">
                    <a:lumMod val="65000"/>
                    <a:lumOff val="35000"/>
                  </a:schemeClr>
                </a:solidFill>
                <a:latin typeface="Ubuntu" panose="020B0504030602030204" pitchFamily="34" charset="0"/>
                <a:ea typeface="Calibri" panose="020F0502020204030204" pitchFamily="34" charset="0"/>
              </a:rPr>
              <a:t>iawn</a:t>
            </a:r>
            <a:r>
              <a:rPr lang="en-GB" sz="2800" i="1" dirty="0">
                <a:solidFill>
                  <a:schemeClr val="tx1">
                    <a:lumMod val="65000"/>
                    <a:lumOff val="35000"/>
                  </a:schemeClr>
                </a:solidFill>
                <a:latin typeface="Ubuntu" panose="020B0504030602030204" pitchFamily="34" charset="0"/>
                <a:ea typeface="Calibri" panose="020F0502020204030204" pitchFamily="34" charset="0"/>
              </a:rPr>
              <a:t> </a:t>
            </a:r>
            <a:r>
              <a:rPr lang="en-GB" sz="2800" i="1" dirty="0" err="1">
                <a:solidFill>
                  <a:schemeClr val="tx1">
                    <a:lumMod val="65000"/>
                    <a:lumOff val="35000"/>
                  </a:schemeClr>
                </a:solidFill>
                <a:latin typeface="Ubuntu" panose="020B0504030602030204" pitchFamily="34" charset="0"/>
                <a:ea typeface="Calibri" panose="020F0502020204030204" pitchFamily="34" charset="0"/>
              </a:rPr>
              <a:t>yn</a:t>
            </a:r>
            <a:r>
              <a:rPr lang="en-GB" sz="2800" i="1" dirty="0">
                <a:solidFill>
                  <a:schemeClr val="tx1">
                    <a:lumMod val="65000"/>
                    <a:lumOff val="35000"/>
                  </a:schemeClr>
                </a:solidFill>
                <a:latin typeface="Ubuntu" panose="020B0504030602030204" pitchFamily="34" charset="0"/>
                <a:ea typeface="Calibri" panose="020F0502020204030204" pitchFamily="34" charset="0"/>
              </a:rPr>
              <a:t> </a:t>
            </a:r>
            <a:r>
              <a:rPr lang="en-GB" sz="2800" i="1" dirty="0" err="1">
                <a:solidFill>
                  <a:schemeClr val="tx1">
                    <a:lumMod val="65000"/>
                    <a:lumOff val="35000"/>
                  </a:schemeClr>
                </a:solidFill>
                <a:latin typeface="Ubuntu" panose="020B0504030602030204" pitchFamily="34" charset="0"/>
                <a:ea typeface="Calibri" panose="020F0502020204030204" pitchFamily="34" charset="0"/>
              </a:rPr>
              <a:t>ein</a:t>
            </a:r>
            <a:r>
              <a:rPr lang="en-GB" sz="2800" i="1" dirty="0">
                <a:solidFill>
                  <a:schemeClr val="tx1">
                    <a:lumMod val="65000"/>
                    <a:lumOff val="35000"/>
                  </a:schemeClr>
                </a:solidFill>
                <a:latin typeface="Ubuntu" panose="020B0504030602030204" pitchFamily="34" charset="0"/>
                <a:ea typeface="Calibri" panose="020F0502020204030204" pitchFamily="34" charset="0"/>
              </a:rPr>
              <a:t> </a:t>
            </a:r>
            <a:r>
              <a:rPr lang="en-GB" sz="2800" i="1" dirty="0" err="1">
                <a:solidFill>
                  <a:schemeClr val="tx1">
                    <a:lumMod val="65000"/>
                    <a:lumOff val="35000"/>
                  </a:schemeClr>
                </a:solidFill>
                <a:latin typeface="Ubuntu" panose="020B0504030602030204" pitchFamily="34" charset="0"/>
                <a:ea typeface="Calibri" panose="020F0502020204030204" pitchFamily="34" charset="0"/>
              </a:rPr>
              <a:t>gwaith</a:t>
            </a:r>
            <a:r>
              <a:rPr lang="en-GB" sz="2800" i="1" dirty="0">
                <a:solidFill>
                  <a:schemeClr val="tx1">
                    <a:lumMod val="65000"/>
                    <a:lumOff val="35000"/>
                  </a:schemeClr>
                </a:solidFill>
                <a:latin typeface="Ubuntu" panose="020B0504030602030204" pitchFamily="34" charset="0"/>
                <a:ea typeface="Calibri" panose="020F0502020204030204" pitchFamily="34" charset="0"/>
              </a:rPr>
              <a:t>.”</a:t>
            </a:r>
          </a:p>
          <a:p>
            <a:pPr marR="0" lvl="0" algn="l" defTabSz="914400" rtl="0" fontAlgn="auto" hangingPunct="1">
              <a:spcBef>
                <a:spcPts val="0"/>
              </a:spcBef>
              <a:spcAft>
                <a:spcPts val="0"/>
              </a:spcAft>
              <a:buSzPct val="100000"/>
              <a:tabLst>
                <a:tab pos="3678238" algn="l"/>
              </a:tabLst>
              <a:defRPr sz="1800" b="0" i="0" u="none" strike="noStrike" kern="0" cap="none" spc="0" baseline="0">
                <a:solidFill>
                  <a:srgbClr val="000000"/>
                </a:solidFill>
                <a:uFillTx/>
              </a:defRPr>
            </a:pPr>
            <a:endParaRPr lang="en-GB" sz="2800" i="1" dirty="0" smtClean="0">
              <a:solidFill>
                <a:srgbClr val="FF0000"/>
              </a:solidFill>
              <a:effectLst/>
              <a:latin typeface="Ubuntu" panose="020B0504030602030204" pitchFamily="34" charset="0"/>
              <a:ea typeface="Calibri" panose="020F0502020204030204" pitchFamily="34" charset="0"/>
            </a:endParaRPr>
          </a:p>
          <a:p>
            <a:pPr marR="0" lvl="0" algn="l" defTabSz="914400" rtl="0" fontAlgn="auto" hangingPunct="1">
              <a:spcBef>
                <a:spcPts val="0"/>
              </a:spcBef>
              <a:spcAft>
                <a:spcPts val="0"/>
              </a:spcAft>
              <a:buSzPct val="100000"/>
              <a:tabLst>
                <a:tab pos="3678238" algn="l"/>
              </a:tabLst>
              <a:defRPr sz="1800" b="0" i="0" u="none" strike="noStrike" kern="0" cap="none" spc="0" baseline="0">
                <a:solidFill>
                  <a:srgbClr val="000000"/>
                </a:solidFill>
                <a:uFillTx/>
              </a:defRPr>
            </a:pPr>
            <a:r>
              <a:rPr lang="en-GB" sz="2800" i="1" dirty="0" smtClean="0">
                <a:solidFill>
                  <a:srgbClr val="325083"/>
                </a:solidFill>
                <a:effectLst/>
                <a:latin typeface="Ubuntu" panose="020B0504030602030204" pitchFamily="34" charset="0"/>
                <a:ea typeface="Calibri" panose="020F0502020204030204" pitchFamily="34" charset="0"/>
              </a:rPr>
              <a:t>“</a:t>
            </a:r>
            <a:r>
              <a:rPr lang="en-GB" sz="2800" i="1" dirty="0">
                <a:solidFill>
                  <a:srgbClr val="325083"/>
                </a:solidFill>
                <a:effectLst/>
                <a:latin typeface="Ubuntu" panose="020B0504030602030204" pitchFamily="34" charset="0"/>
                <a:ea typeface="Calibri" panose="020F0502020204030204" pitchFamily="34" charset="0"/>
                <a:cs typeface="Calibri" panose="020F0502020204030204" pitchFamily="34" charset="0"/>
              </a:rPr>
              <a:t>I love the systems map, I wished I had been able to create this, it shows the complexity that we are dealing with. It will be hugely helpful in our work.”</a:t>
            </a:r>
            <a:endParaRPr lang="en-GB" sz="2800" b="0" i="1" u="none" strike="noStrike" kern="0" cap="none" spc="-10" baseline="0" dirty="0">
              <a:solidFill>
                <a:srgbClr val="325083"/>
              </a:solidFill>
              <a:uFillTx/>
              <a:latin typeface="Ubuntu" panose="020B0504030602030204" pitchFamily="34" charset="0"/>
              <a:cs typeface="Ubuntu-Light"/>
            </a:endParaRPr>
          </a:p>
          <a:p>
            <a:pPr marL="0" marR="0" lvl="0" indent="0" algn="l" defTabSz="914400" rtl="0" fontAlgn="auto" hangingPunct="1">
              <a:spcBef>
                <a:spcPts val="0"/>
              </a:spcBef>
              <a:spcAft>
                <a:spcPts val="0"/>
              </a:spcAft>
              <a:buNone/>
              <a:tabLst>
                <a:tab pos="3678238" algn="l"/>
              </a:tabLst>
              <a:defRPr sz="1800" b="0" i="0" u="none" strike="noStrike" kern="0" cap="none" spc="0" baseline="0">
                <a:solidFill>
                  <a:srgbClr val="000000"/>
                </a:solidFill>
                <a:uFillTx/>
              </a:defRPr>
            </a:pPr>
            <a:endParaRPr lang="en-GB" sz="3400" b="0" i="0" u="none" strike="noStrike" kern="1200" cap="none" spc="-10" baseline="0" dirty="0">
              <a:solidFill>
                <a:srgbClr val="325083"/>
              </a:solidFill>
              <a:uFillTx/>
              <a:latin typeface="Ubuntu" panose="020B0504030602030204" pitchFamily="34" charset="0"/>
            </a:endParaRPr>
          </a:p>
          <a:p>
            <a:pPr marL="12701" marR="5084" lvl="0" indent="0" algn="l" defTabSz="914400" rtl="0" fontAlgn="auto" hangingPunct="1">
              <a:spcBef>
                <a:spcPts val="95"/>
              </a:spcBef>
              <a:spcAft>
                <a:spcPts val="0"/>
              </a:spcAft>
              <a:buNone/>
              <a:tabLst/>
              <a:defRPr sz="1800" b="0" i="0" u="none" strike="noStrike" kern="0" cap="none" spc="0" baseline="0">
                <a:solidFill>
                  <a:srgbClr val="000000"/>
                </a:solidFill>
                <a:uFillTx/>
              </a:defRPr>
            </a:pPr>
            <a:endParaRPr lang="en-GB" sz="3400" b="0" i="0" u="none" strike="noStrike" kern="0" cap="none" spc="-20" baseline="0" dirty="0">
              <a:solidFill>
                <a:srgbClr val="325083"/>
              </a:solidFill>
              <a:uFillTx/>
              <a:latin typeface="Ubuntu" panose="020B0504030602030204" pitchFamily="34" charset="0"/>
              <a:cs typeface="Ubuntu-Light"/>
            </a:endParaRPr>
          </a:p>
        </p:txBody>
      </p:sp>
      <p:pic>
        <p:nvPicPr>
          <p:cNvPr id="10" name="Picture 9"/>
          <p:cNvPicPr>
            <a:picLocks noChangeAspect="1"/>
          </p:cNvPicPr>
          <p:nvPr/>
        </p:nvPicPr>
        <p:blipFill>
          <a:blip r:embed="rId3"/>
          <a:stretch>
            <a:fillRect/>
          </a:stretch>
        </p:blipFill>
        <p:spPr>
          <a:xfrm>
            <a:off x="13683639" y="1131403"/>
            <a:ext cx="5238750" cy="5091697"/>
          </a:xfrm>
          <a:prstGeom prst="rect">
            <a:avLst/>
          </a:prstGeom>
        </p:spPr>
      </p:pic>
      <p:pic>
        <p:nvPicPr>
          <p:cNvPr id="12" name="Picture 11"/>
          <p:cNvPicPr>
            <a:picLocks noChangeAspect="1"/>
          </p:cNvPicPr>
          <p:nvPr/>
        </p:nvPicPr>
        <p:blipFill>
          <a:blip r:embed="rId4"/>
          <a:stretch>
            <a:fillRect/>
          </a:stretch>
        </p:blipFill>
        <p:spPr>
          <a:xfrm>
            <a:off x="10052050" y="6054724"/>
            <a:ext cx="8129955" cy="4949825"/>
          </a:xfrm>
          <a:prstGeom prst="rect">
            <a:avLst/>
          </a:prstGeom>
        </p:spPr>
      </p:pic>
    </p:spTree>
    <p:extLst>
      <p:ext uri="{BB962C8B-B14F-4D97-AF65-F5344CB8AC3E}">
        <p14:creationId xmlns:p14="http://schemas.microsoft.com/office/powerpoint/2010/main" val="11671202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name="Slide16">
    <p:spTree>
      <p:nvGrpSpPr>
        <p:cNvPr id="1" name=""/>
        <p:cNvGrpSpPr/>
        <p:nvPr/>
      </p:nvGrpSpPr>
      <p:grpSpPr>
        <a:xfrm>
          <a:off x="0" y="0"/>
          <a:ext cx="0" cy="0"/>
          <a:chOff x="0" y="0"/>
          <a:chExt cx="0" cy="0"/>
        </a:xfrm>
      </p:grpSpPr>
      <p:sp>
        <p:nvSpPr>
          <p:cNvPr id="2" name="object 4">
            <a:extLst>
              <a:ext uri="{FF2B5EF4-FFF2-40B4-BE49-F238E27FC236}">
                <a16:creationId xmlns:a16="http://schemas.microsoft.com/office/drawing/2014/main" id="{825738EC-F540-3D30-2EF6-2A5659C8D0BE}"/>
              </a:ext>
            </a:extLst>
          </p:cNvPr>
          <p:cNvSpPr txBox="1"/>
          <p:nvPr/>
        </p:nvSpPr>
        <p:spPr>
          <a:xfrm>
            <a:off x="510847" y="10390162"/>
            <a:ext cx="1418591" cy="189866"/>
          </a:xfrm>
          <a:prstGeom prst="rect">
            <a:avLst/>
          </a:prstGeom>
          <a:noFill/>
          <a:ln cap="flat">
            <a:noFill/>
          </a:ln>
        </p:spPr>
        <p:txBody>
          <a:bodyPr vert="horz" wrap="square" lIns="0" tIns="3172" rIns="0" bIns="0" anchor="t" anchorCtr="0" compatLnSpc="1">
            <a:spAutoFit/>
          </a:bodyPr>
          <a:lstStyle/>
          <a:p>
            <a:pPr marL="12701" marR="0" lvl="0" indent="0" algn="l" defTabSz="914400" rtl="0" fontAlgn="auto" hangingPunct="1">
              <a:lnSpc>
                <a:spcPct val="100000"/>
              </a:lnSpc>
              <a:spcBef>
                <a:spcPts val="25"/>
              </a:spcBef>
              <a:spcAft>
                <a:spcPts val="0"/>
              </a:spcAft>
              <a:buNone/>
              <a:tabLst/>
              <a:defRPr sz="1800" b="0" i="0" u="none" strike="noStrike" kern="0" cap="none" spc="0" baseline="0">
                <a:solidFill>
                  <a:srgbClr val="000000"/>
                </a:solidFill>
                <a:uFillTx/>
              </a:defRPr>
            </a:pPr>
            <a:r>
              <a:rPr lang="en-GB" sz="1150" b="1" i="0" u="none" strike="noStrike" kern="0" cap="none" spc="0" baseline="0">
                <a:solidFill>
                  <a:srgbClr val="315083"/>
                </a:solidFill>
                <a:uFillTx/>
                <a:latin typeface="Ubuntu"/>
                <a:cs typeface="Ubuntu"/>
              </a:rPr>
              <a:t>Public</a:t>
            </a:r>
            <a:r>
              <a:rPr lang="en-GB" sz="1150" b="1" i="0" u="none" strike="noStrike" kern="0" cap="none" spc="-10" baseline="0">
                <a:solidFill>
                  <a:srgbClr val="315083"/>
                </a:solidFill>
                <a:uFillTx/>
                <a:latin typeface="Ubuntu"/>
                <a:cs typeface="Ubuntu"/>
              </a:rPr>
              <a:t> </a:t>
            </a:r>
            <a:r>
              <a:rPr lang="en-GB" sz="1150" b="1" i="0" u="none" strike="noStrike" kern="0" cap="none" spc="0" baseline="0">
                <a:solidFill>
                  <a:srgbClr val="315083"/>
                </a:solidFill>
                <a:uFillTx/>
                <a:latin typeface="Ubuntu"/>
                <a:cs typeface="Ubuntu"/>
              </a:rPr>
              <a:t>Health </a:t>
            </a:r>
            <a:r>
              <a:rPr lang="en-GB" sz="1150" b="1" i="0" u="none" strike="noStrike" kern="0" cap="none" spc="-10" baseline="0">
                <a:solidFill>
                  <a:srgbClr val="315083"/>
                </a:solidFill>
                <a:uFillTx/>
                <a:latin typeface="Ubuntu"/>
                <a:cs typeface="Ubuntu"/>
              </a:rPr>
              <a:t>Wales</a:t>
            </a:r>
            <a:endParaRPr lang="en-GB" sz="1150" b="0" i="0" u="none" strike="noStrike" kern="0" cap="none" spc="0" baseline="0">
              <a:solidFill>
                <a:srgbClr val="000000"/>
              </a:solidFill>
              <a:uFillTx/>
              <a:latin typeface="Ubuntu"/>
              <a:cs typeface="Ubuntu"/>
            </a:endParaRPr>
          </a:p>
        </p:txBody>
      </p:sp>
      <p:sp>
        <p:nvSpPr>
          <p:cNvPr id="3" name="object 6">
            <a:extLst>
              <a:ext uri="{FF2B5EF4-FFF2-40B4-BE49-F238E27FC236}">
                <a16:creationId xmlns:a16="http://schemas.microsoft.com/office/drawing/2014/main" id="{EA6CE554-1372-482D-7E28-05E5F19BD2FF}"/>
              </a:ext>
            </a:extLst>
          </p:cNvPr>
          <p:cNvSpPr txBox="1"/>
          <p:nvPr/>
        </p:nvSpPr>
        <p:spPr>
          <a:xfrm>
            <a:off x="19459190" y="10390162"/>
            <a:ext cx="172721" cy="189866"/>
          </a:xfrm>
          <a:prstGeom prst="rect">
            <a:avLst/>
          </a:prstGeom>
          <a:noFill/>
          <a:ln cap="flat">
            <a:noFill/>
          </a:ln>
        </p:spPr>
        <p:txBody>
          <a:bodyPr vert="horz" wrap="square" lIns="0" tIns="3172" rIns="0" bIns="0" anchor="t" anchorCtr="0" compatLnSpc="1">
            <a:spAutoFit/>
          </a:bodyPr>
          <a:lstStyle/>
          <a:p>
            <a:pPr marL="38103" marR="0" lvl="0" indent="0" algn="l" defTabSz="914400" rtl="0" fontAlgn="auto" hangingPunct="1">
              <a:lnSpc>
                <a:spcPct val="100000"/>
              </a:lnSpc>
              <a:spcBef>
                <a:spcPts val="25"/>
              </a:spcBef>
              <a:spcAft>
                <a:spcPts val="0"/>
              </a:spcAft>
              <a:buNone/>
              <a:tabLst/>
              <a:defRPr sz="1800" b="0" i="0" u="none" strike="noStrike" kern="0" cap="none" spc="0" baseline="0">
                <a:solidFill>
                  <a:srgbClr val="000000"/>
                </a:solidFill>
                <a:uFillTx/>
              </a:defRPr>
            </a:pPr>
            <a:fld id="{3E15CB2F-3359-4EFE-9260-B78EE8ED2050}" type="slidenum">
              <a:rPr/>
              <a:t>19</a:t>
            </a:fld>
            <a:endParaRPr lang="en-GB" sz="1150" b="1" i="0" u="none" strike="noStrike" kern="0" cap="none" spc="0" baseline="0">
              <a:solidFill>
                <a:srgbClr val="315083"/>
              </a:solidFill>
              <a:uFillTx/>
              <a:latin typeface="Ubuntu"/>
              <a:cs typeface="Ubuntu"/>
            </a:endParaRPr>
          </a:p>
        </p:txBody>
      </p:sp>
      <p:sp>
        <p:nvSpPr>
          <p:cNvPr id="5" name="Text Placeholder 4">
            <a:extLst>
              <a:ext uri="{FF2B5EF4-FFF2-40B4-BE49-F238E27FC236}">
                <a16:creationId xmlns:a16="http://schemas.microsoft.com/office/drawing/2014/main" id="{650A70CD-87D4-2F91-ABE9-D4A83B47E33C}"/>
              </a:ext>
            </a:extLst>
          </p:cNvPr>
          <p:cNvSpPr txBox="1"/>
          <p:nvPr/>
        </p:nvSpPr>
        <p:spPr>
          <a:xfrm>
            <a:off x="3682765" y="1320009"/>
            <a:ext cx="12458700" cy="1231106"/>
          </a:xfrm>
          <a:prstGeom prst="rect">
            <a:avLst/>
          </a:prstGeom>
          <a:noFill/>
          <a:ln cap="flat">
            <a:noFill/>
          </a:ln>
        </p:spPr>
        <p:txBody>
          <a:bodyPr vert="horz" wrap="square" lIns="0" tIns="0" rIns="0" bIns="0" anchor="t" anchorCtr="1" compatLnSpc="1">
            <a:spAutoFit/>
          </a:bodyPr>
          <a:lstStyle/>
          <a:p>
            <a:pPr lvl="0" algn="ctr">
              <a:defRPr sz="1800" b="0" i="0" u="none" strike="noStrike" kern="0" cap="none" spc="0" baseline="0">
                <a:solidFill>
                  <a:srgbClr val="000000"/>
                </a:solidFill>
                <a:uFillTx/>
              </a:defRPr>
            </a:pPr>
            <a:r>
              <a:rPr lang="en-GB" sz="4000" b="1" kern="0" dirty="0" err="1">
                <a:solidFill>
                  <a:schemeClr val="tx1">
                    <a:lumMod val="65000"/>
                    <a:lumOff val="35000"/>
                  </a:schemeClr>
                </a:solidFill>
                <a:latin typeface="Ubuntu" pitchFamily="34"/>
                <a:cs typeface="Ubuntu-Light"/>
              </a:rPr>
              <a:t>Yr</a:t>
            </a:r>
            <a:r>
              <a:rPr lang="en-GB" sz="4000" b="1" kern="0" dirty="0">
                <a:solidFill>
                  <a:schemeClr val="tx1">
                    <a:lumMod val="65000"/>
                    <a:lumOff val="35000"/>
                  </a:schemeClr>
                </a:solidFill>
                <a:latin typeface="Ubuntu" pitchFamily="34"/>
                <a:cs typeface="Ubuntu-Light"/>
              </a:rPr>
              <a:t> </a:t>
            </a:r>
            <a:r>
              <a:rPr lang="en-GB" sz="4000" b="1" kern="0" dirty="0" err="1">
                <a:solidFill>
                  <a:schemeClr val="tx1">
                    <a:lumMod val="65000"/>
                    <a:lumOff val="35000"/>
                  </a:schemeClr>
                </a:solidFill>
                <a:latin typeface="Ubuntu" pitchFamily="34"/>
                <a:cs typeface="Ubuntu-Light"/>
              </a:rPr>
              <a:t>hyn</a:t>
            </a:r>
            <a:r>
              <a:rPr lang="en-GB" sz="4000" b="1" kern="0" dirty="0">
                <a:solidFill>
                  <a:schemeClr val="tx1">
                    <a:lumMod val="65000"/>
                    <a:lumOff val="35000"/>
                  </a:schemeClr>
                </a:solidFill>
                <a:latin typeface="Ubuntu" pitchFamily="34"/>
                <a:cs typeface="Ubuntu-Light"/>
              </a:rPr>
              <a:t> a </a:t>
            </a:r>
            <a:r>
              <a:rPr lang="en-GB" sz="4000" b="1" kern="0" dirty="0" err="1">
                <a:solidFill>
                  <a:schemeClr val="tx1">
                    <a:lumMod val="65000"/>
                    <a:lumOff val="35000"/>
                  </a:schemeClr>
                </a:solidFill>
                <a:latin typeface="Ubuntu" pitchFamily="34"/>
                <a:cs typeface="Ubuntu-Light"/>
              </a:rPr>
              <a:t>ddysgwyd</a:t>
            </a:r>
            <a:r>
              <a:rPr lang="en-GB" sz="4000" b="1" kern="0" dirty="0">
                <a:solidFill>
                  <a:schemeClr val="tx1">
                    <a:lumMod val="65000"/>
                    <a:lumOff val="35000"/>
                  </a:schemeClr>
                </a:solidFill>
                <a:latin typeface="Ubuntu" pitchFamily="34"/>
                <a:cs typeface="Ubuntu-Light"/>
              </a:rPr>
              <a:t> – </a:t>
            </a:r>
            <a:r>
              <a:rPr lang="en-GB" sz="4000" b="1" kern="0" dirty="0" err="1">
                <a:solidFill>
                  <a:schemeClr val="tx1">
                    <a:lumMod val="65000"/>
                    <a:lumOff val="35000"/>
                  </a:schemeClr>
                </a:solidFill>
                <a:latin typeface="Ubuntu" pitchFamily="34"/>
                <a:cs typeface="Ubuntu-Light"/>
              </a:rPr>
              <a:t>damcaniaethol</a:t>
            </a:r>
            <a:r>
              <a:rPr lang="en-GB" sz="4000" b="1" kern="0" dirty="0">
                <a:solidFill>
                  <a:schemeClr val="tx1">
                    <a:lumMod val="65000"/>
                    <a:lumOff val="35000"/>
                  </a:schemeClr>
                </a:solidFill>
                <a:latin typeface="Ubuntu" pitchFamily="34"/>
                <a:cs typeface="Ubuntu-Light"/>
              </a:rPr>
              <a:t> a </a:t>
            </a:r>
            <a:r>
              <a:rPr lang="en-GB" sz="4000" b="1" kern="0" dirty="0" err="1">
                <a:solidFill>
                  <a:schemeClr val="tx1">
                    <a:lumMod val="65000"/>
                    <a:lumOff val="35000"/>
                  </a:schemeClr>
                </a:solidFill>
                <a:latin typeface="Ubuntu" pitchFamily="34"/>
                <a:cs typeface="Ubuntu-Light"/>
              </a:rPr>
              <a:t>chysyniadol</a:t>
            </a:r>
            <a:endParaRPr lang="en-GB" sz="4000" b="1" i="0" u="none" strike="noStrike" kern="0" cap="none" spc="0" baseline="0" dirty="0">
              <a:solidFill>
                <a:schemeClr val="tx1">
                  <a:lumMod val="65000"/>
                  <a:lumOff val="35000"/>
                </a:schemeClr>
              </a:solidFill>
              <a:uFillTx/>
              <a:latin typeface="Ubuntu" pitchFamily="34"/>
              <a:cs typeface="Ubuntu-Light"/>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4000" b="1" i="0" u="none" strike="noStrike" kern="0" cap="none" spc="0" baseline="0" dirty="0">
                <a:solidFill>
                  <a:srgbClr val="325083"/>
                </a:solidFill>
                <a:uFillTx/>
                <a:latin typeface="Ubuntu" pitchFamily="34"/>
                <a:cs typeface="Ubuntu-Light"/>
              </a:rPr>
              <a:t>Our learning – theoretical and conceptual</a:t>
            </a:r>
          </a:p>
        </p:txBody>
      </p:sp>
      <p:pic>
        <p:nvPicPr>
          <p:cNvPr id="6" name="Picture 14">
            <a:extLst>
              <a:ext uri="{FF2B5EF4-FFF2-40B4-BE49-F238E27FC236}">
                <a16:creationId xmlns:a16="http://schemas.microsoft.com/office/drawing/2014/main" id="{C9159537-301C-B57A-1F94-063C8724100C}"/>
              </a:ext>
            </a:extLst>
          </p:cNvPr>
          <p:cNvPicPr>
            <a:picLocks noChangeAspect="1"/>
          </p:cNvPicPr>
          <p:nvPr/>
        </p:nvPicPr>
        <p:blipFill>
          <a:blip r:embed="rId3"/>
          <a:srcRect l="28395" t="23614" r="27315" b="56386"/>
          <a:stretch>
            <a:fillRect/>
          </a:stretch>
        </p:blipFill>
        <p:spPr>
          <a:xfrm>
            <a:off x="8449733" y="3561943"/>
            <a:ext cx="3060094" cy="1954509"/>
          </a:xfrm>
          <a:prstGeom prst="rect">
            <a:avLst/>
          </a:prstGeom>
          <a:noFill/>
          <a:ln cap="flat">
            <a:noFill/>
          </a:ln>
        </p:spPr>
      </p:pic>
      <p:pic>
        <p:nvPicPr>
          <p:cNvPr id="7" name="Picture 15">
            <a:extLst>
              <a:ext uri="{FF2B5EF4-FFF2-40B4-BE49-F238E27FC236}">
                <a16:creationId xmlns:a16="http://schemas.microsoft.com/office/drawing/2014/main" id="{9385A4F1-5931-8BCA-EDF4-9E30F61FF36A}"/>
              </a:ext>
            </a:extLst>
          </p:cNvPr>
          <p:cNvPicPr>
            <a:picLocks noChangeAspect="1"/>
          </p:cNvPicPr>
          <p:nvPr/>
        </p:nvPicPr>
        <p:blipFill>
          <a:blip r:embed="rId3"/>
          <a:srcRect l="27835" t="55824" r="25874" b="12660"/>
          <a:stretch>
            <a:fillRect/>
          </a:stretch>
        </p:blipFill>
        <p:spPr>
          <a:xfrm>
            <a:off x="8367418" y="6185439"/>
            <a:ext cx="3089394" cy="2974975"/>
          </a:xfrm>
          <a:prstGeom prst="rect">
            <a:avLst/>
          </a:prstGeom>
          <a:noFill/>
          <a:ln cap="flat">
            <a:noFill/>
          </a:ln>
        </p:spPr>
      </p:pic>
      <p:sp>
        <p:nvSpPr>
          <p:cNvPr id="8" name="object 3">
            <a:extLst>
              <a:ext uri="{FF2B5EF4-FFF2-40B4-BE49-F238E27FC236}">
                <a16:creationId xmlns:a16="http://schemas.microsoft.com/office/drawing/2014/main" id="{413192F5-9423-D423-8029-B41425680B71}"/>
              </a:ext>
            </a:extLst>
          </p:cNvPr>
          <p:cNvSpPr txBox="1"/>
          <p:nvPr/>
        </p:nvSpPr>
        <p:spPr>
          <a:xfrm>
            <a:off x="12134850" y="3252184"/>
            <a:ext cx="7497061" cy="6496098"/>
          </a:xfrm>
          <a:prstGeom prst="rect">
            <a:avLst/>
          </a:prstGeom>
          <a:noFill/>
          <a:ln cap="flat">
            <a:noFill/>
          </a:ln>
        </p:spPr>
        <p:txBody>
          <a:bodyPr vert="horz" wrap="square" lIns="0" tIns="12060" rIns="0" bIns="0" anchor="t" anchorCtr="0" compatLnSpc="1">
            <a:noAutofit/>
          </a:bodyPr>
          <a:lstStyle/>
          <a:p>
            <a:pPr marL="457200" marR="0" lvl="0" indent="-457200" algn="l" defTabSz="914400" rtl="0" fontAlgn="auto" hangingPunct="1">
              <a:spcBef>
                <a:spcPts val="0"/>
              </a:spcBef>
              <a:spcAft>
                <a:spcPts val="0"/>
              </a:spcAft>
              <a:buSzPct val="100000"/>
              <a:buFont typeface="Arial" pitchFamily="34"/>
              <a:buChar char="•"/>
              <a:tabLst>
                <a:tab pos="3678238" algn="l"/>
              </a:tabLst>
              <a:defRPr sz="1800" b="0" i="0" u="none" strike="noStrike" kern="0" cap="none" spc="0" baseline="0">
                <a:solidFill>
                  <a:srgbClr val="000000"/>
                </a:solidFill>
                <a:uFillTx/>
              </a:defRPr>
            </a:pPr>
            <a:r>
              <a:rPr lang="en-GB" sz="3200" b="0" i="0" u="none" strike="noStrike" kern="0" cap="none" spc="0" baseline="0" dirty="0">
                <a:solidFill>
                  <a:srgbClr val="325083"/>
                </a:solidFill>
                <a:uFillTx/>
                <a:latin typeface="Ubuntu" panose="020B0504030602030204" pitchFamily="34" charset="0"/>
                <a:cs typeface="Ubuntu-Light"/>
              </a:rPr>
              <a:t>Clarity on purpose of mapping</a:t>
            </a:r>
          </a:p>
          <a:p>
            <a:pPr marL="457200" marR="0" lvl="0" indent="-457200" algn="l" defTabSz="914400" rtl="0" fontAlgn="auto" hangingPunct="1">
              <a:spcBef>
                <a:spcPts val="0"/>
              </a:spcBef>
              <a:spcAft>
                <a:spcPts val="0"/>
              </a:spcAft>
              <a:buSzPct val="100000"/>
              <a:buFont typeface="Arial" pitchFamily="34"/>
              <a:buChar char="•"/>
              <a:tabLst>
                <a:tab pos="3678238" algn="l"/>
              </a:tabLst>
              <a:defRPr sz="1800" b="0" i="0" u="none" strike="noStrike" kern="0" cap="none" spc="0" baseline="0">
                <a:solidFill>
                  <a:srgbClr val="000000"/>
                </a:solidFill>
                <a:uFillTx/>
              </a:defRPr>
            </a:pPr>
            <a:endParaRPr lang="en-GB" sz="3200" b="0" i="0" u="none" strike="noStrike" kern="0" cap="none" spc="0" baseline="0" dirty="0">
              <a:solidFill>
                <a:srgbClr val="325083"/>
              </a:solidFill>
              <a:uFillTx/>
              <a:latin typeface="Ubuntu" panose="020B0504030602030204" pitchFamily="34" charset="0"/>
              <a:cs typeface="Ubuntu-Light"/>
            </a:endParaRPr>
          </a:p>
          <a:p>
            <a:pPr marL="457200" marR="0" lvl="0" indent="-457200" algn="l" defTabSz="914400" rtl="0" fontAlgn="auto" hangingPunct="1">
              <a:spcBef>
                <a:spcPts val="0"/>
              </a:spcBef>
              <a:spcAft>
                <a:spcPts val="0"/>
              </a:spcAft>
              <a:buSzPct val="100000"/>
              <a:buFont typeface="Arial" pitchFamily="34"/>
              <a:buChar char="•"/>
              <a:tabLst>
                <a:tab pos="3678238" algn="l"/>
              </a:tabLst>
              <a:defRPr sz="1800" b="0" i="0" u="none" strike="noStrike" kern="0" cap="none" spc="0" baseline="0">
                <a:solidFill>
                  <a:srgbClr val="000000"/>
                </a:solidFill>
                <a:uFillTx/>
              </a:defRPr>
            </a:pPr>
            <a:r>
              <a:rPr lang="en-GB" sz="3200" kern="0" dirty="0" smtClean="0">
                <a:solidFill>
                  <a:srgbClr val="325083"/>
                </a:solidFill>
                <a:latin typeface="Ubuntu" panose="020B0504030602030204" pitchFamily="34" charset="0"/>
                <a:cs typeface="Ubuntu-Light"/>
              </a:rPr>
              <a:t>Matching purpose to type of systems map is important</a:t>
            </a:r>
            <a:endParaRPr lang="en-GB" sz="3200" b="0" i="0" u="none" strike="noStrike" kern="0" cap="none" spc="0" baseline="0" dirty="0" smtClean="0">
              <a:solidFill>
                <a:srgbClr val="325083"/>
              </a:solidFill>
              <a:uFillTx/>
              <a:latin typeface="Ubuntu" panose="020B0504030602030204" pitchFamily="34" charset="0"/>
              <a:cs typeface="Ubuntu-Light"/>
            </a:endParaRPr>
          </a:p>
          <a:p>
            <a:pPr marL="457200" marR="0" lvl="0" indent="-457200" algn="l" defTabSz="914400" rtl="0" fontAlgn="auto" hangingPunct="1">
              <a:spcBef>
                <a:spcPts val="0"/>
              </a:spcBef>
              <a:spcAft>
                <a:spcPts val="0"/>
              </a:spcAft>
              <a:buSzPct val="100000"/>
              <a:buFont typeface="Arial" pitchFamily="34"/>
              <a:buChar char="•"/>
              <a:tabLst>
                <a:tab pos="3678238" algn="l"/>
              </a:tabLst>
              <a:defRPr sz="1800" b="0" i="0" u="none" strike="noStrike" kern="0" cap="none" spc="0" baseline="0">
                <a:solidFill>
                  <a:srgbClr val="000000"/>
                </a:solidFill>
                <a:uFillTx/>
              </a:defRPr>
            </a:pPr>
            <a:endParaRPr lang="en-GB" sz="3200" kern="0" dirty="0" smtClean="0">
              <a:solidFill>
                <a:srgbClr val="325083"/>
              </a:solidFill>
              <a:latin typeface="Ubuntu" panose="020B0504030602030204" pitchFamily="34" charset="0"/>
              <a:cs typeface="Ubuntu-Light"/>
            </a:endParaRPr>
          </a:p>
          <a:p>
            <a:pPr marL="457200" marR="0" lvl="0" indent="-457200" algn="l" defTabSz="914400" rtl="0" fontAlgn="auto" hangingPunct="1">
              <a:spcBef>
                <a:spcPts val="0"/>
              </a:spcBef>
              <a:spcAft>
                <a:spcPts val="0"/>
              </a:spcAft>
              <a:buSzPct val="100000"/>
              <a:buFont typeface="Arial" pitchFamily="34"/>
              <a:buChar char="•"/>
              <a:tabLst>
                <a:tab pos="3678238" algn="l"/>
              </a:tabLst>
              <a:defRPr sz="1800" b="0" i="0" u="none" strike="noStrike" kern="0" cap="none" spc="0" baseline="0">
                <a:solidFill>
                  <a:srgbClr val="000000"/>
                </a:solidFill>
                <a:uFillTx/>
              </a:defRPr>
            </a:pPr>
            <a:r>
              <a:rPr lang="en-GB" sz="3200" b="0" i="0" u="none" strike="noStrike" kern="0" cap="none" spc="0" baseline="0" dirty="0" smtClean="0">
                <a:solidFill>
                  <a:srgbClr val="325083"/>
                </a:solidFill>
                <a:uFillTx/>
                <a:latin typeface="Ubuntu" panose="020B0504030602030204" pitchFamily="34" charset="0"/>
                <a:cs typeface="Ubuntu-Light"/>
              </a:rPr>
              <a:t>System </a:t>
            </a:r>
            <a:r>
              <a:rPr lang="en-GB" sz="3200" b="0" i="0" u="none" strike="noStrike" kern="0" cap="none" spc="0" baseline="0" dirty="0">
                <a:solidFill>
                  <a:srgbClr val="325083"/>
                </a:solidFill>
                <a:uFillTx/>
                <a:latin typeface="Ubuntu" panose="020B0504030602030204" pitchFamily="34" charset="0"/>
                <a:cs typeface="Ubuntu-Light"/>
              </a:rPr>
              <a:t>of interest is a conceptual tool – boundaries and subsystems will depend on purpose and perceptions of stakeholders</a:t>
            </a:r>
          </a:p>
          <a:p>
            <a:pPr marL="457200" marR="0" lvl="0" indent="-457200" algn="l" defTabSz="914400" rtl="0" fontAlgn="auto" hangingPunct="1">
              <a:spcBef>
                <a:spcPts val="0"/>
              </a:spcBef>
              <a:spcAft>
                <a:spcPts val="0"/>
              </a:spcAft>
              <a:buSzPct val="100000"/>
              <a:buFont typeface="Arial" pitchFamily="34"/>
              <a:buChar char="•"/>
              <a:tabLst>
                <a:tab pos="3678238" algn="l"/>
              </a:tabLst>
              <a:defRPr sz="1800" b="0" i="0" u="none" strike="noStrike" kern="0" cap="none" spc="0" baseline="0">
                <a:solidFill>
                  <a:srgbClr val="000000"/>
                </a:solidFill>
                <a:uFillTx/>
              </a:defRPr>
            </a:pPr>
            <a:endParaRPr lang="en-GB" sz="3200" b="0" i="0" u="none" strike="noStrike" kern="0" cap="none" spc="0" baseline="0" dirty="0">
              <a:solidFill>
                <a:srgbClr val="325083"/>
              </a:solidFill>
              <a:uFillTx/>
              <a:latin typeface="Ubuntu" panose="020B0504030602030204" pitchFamily="34" charset="0"/>
              <a:cs typeface="Ubuntu-Light"/>
            </a:endParaRPr>
          </a:p>
          <a:p>
            <a:pPr marL="457200" marR="0" lvl="0" indent="-457200" algn="l" defTabSz="914400" rtl="0" fontAlgn="auto" hangingPunct="1">
              <a:spcBef>
                <a:spcPts val="0"/>
              </a:spcBef>
              <a:spcAft>
                <a:spcPts val="0"/>
              </a:spcAft>
              <a:buSzPct val="100000"/>
              <a:buFont typeface="Arial" pitchFamily="34"/>
              <a:buChar char="•"/>
              <a:tabLst>
                <a:tab pos="3678238" algn="l"/>
              </a:tabLst>
              <a:defRPr sz="1800" b="0" i="0" u="none" strike="noStrike" kern="0" cap="none" spc="0" baseline="0">
                <a:solidFill>
                  <a:srgbClr val="000000"/>
                </a:solidFill>
                <a:uFillTx/>
              </a:defRPr>
            </a:pPr>
            <a:r>
              <a:rPr lang="en-GB" sz="3200" b="0" i="0" u="none" strike="noStrike" kern="0" cap="none" spc="0" baseline="0" dirty="0">
                <a:solidFill>
                  <a:srgbClr val="325083"/>
                </a:solidFill>
                <a:uFillTx/>
                <a:latin typeface="Ubuntu" panose="020B0504030602030204" pitchFamily="34" charset="0"/>
                <a:cs typeface="Ubuntu-Light"/>
              </a:rPr>
              <a:t>Consider actionable complexity</a:t>
            </a:r>
          </a:p>
          <a:p>
            <a:pPr marR="0" lvl="0" algn="l" defTabSz="914400" rtl="0" fontAlgn="auto" hangingPunct="1">
              <a:spcBef>
                <a:spcPts val="0"/>
              </a:spcBef>
              <a:spcAft>
                <a:spcPts val="0"/>
              </a:spcAft>
              <a:buSzPct val="100000"/>
              <a:tabLst>
                <a:tab pos="3678238" algn="l"/>
              </a:tabLst>
              <a:defRPr sz="1800" b="0" i="0" u="none" strike="noStrike" kern="0" cap="none" spc="0" baseline="0">
                <a:solidFill>
                  <a:srgbClr val="000000"/>
                </a:solidFill>
                <a:uFillTx/>
              </a:defRPr>
            </a:pPr>
            <a:r>
              <a:rPr lang="en-GB" sz="3200" b="0" i="0" u="none" strike="noStrike" kern="0" cap="none" spc="0" baseline="0" dirty="0">
                <a:solidFill>
                  <a:srgbClr val="325083"/>
                </a:solidFill>
                <a:uFillTx/>
                <a:latin typeface="Ubuntu" panose="020B0504030602030204" pitchFamily="34" charset="0"/>
                <a:cs typeface="Ubuntu-Light"/>
              </a:rPr>
              <a:t>  </a:t>
            </a:r>
          </a:p>
          <a:p>
            <a:pPr marL="457200" marR="0" lvl="0" indent="-457200" algn="l" defTabSz="914400" rtl="0" fontAlgn="auto" hangingPunct="1">
              <a:spcBef>
                <a:spcPts val="0"/>
              </a:spcBef>
              <a:spcAft>
                <a:spcPts val="0"/>
              </a:spcAft>
              <a:buSzPct val="100000"/>
              <a:buFont typeface="Arial" pitchFamily="34"/>
              <a:buChar char="•"/>
              <a:tabLst>
                <a:tab pos="3678238" algn="l"/>
              </a:tabLst>
              <a:defRPr sz="1800" b="0" i="0" u="none" strike="noStrike" kern="0" cap="none" spc="0" baseline="0">
                <a:solidFill>
                  <a:srgbClr val="000000"/>
                </a:solidFill>
                <a:uFillTx/>
              </a:defRPr>
            </a:pPr>
            <a:r>
              <a:rPr lang="en-GB" sz="3200" kern="0" dirty="0">
                <a:solidFill>
                  <a:srgbClr val="325083"/>
                </a:solidFill>
                <a:latin typeface="Ubuntu" panose="020B0504030602030204" pitchFamily="34" charset="0"/>
                <a:cs typeface="Ubuntu-Light"/>
              </a:rPr>
              <a:t>M</a:t>
            </a:r>
            <a:r>
              <a:rPr lang="en-GB" sz="3200" b="0" i="0" u="none" strike="noStrike" kern="0" cap="none" spc="0" baseline="0" dirty="0">
                <a:solidFill>
                  <a:srgbClr val="325083"/>
                </a:solidFill>
                <a:uFillTx/>
                <a:latin typeface="Ubuntu" panose="020B0504030602030204" pitchFamily="34" charset="0"/>
                <a:cs typeface="Ubuntu-Light"/>
              </a:rPr>
              <a:t>ap needs to tell a story</a:t>
            </a:r>
          </a:p>
          <a:p>
            <a:pPr marL="457200" marR="0" lvl="0" indent="-457200" algn="l" defTabSz="914400" rtl="0" fontAlgn="auto" hangingPunct="1">
              <a:spcBef>
                <a:spcPts val="0"/>
              </a:spcBef>
              <a:spcAft>
                <a:spcPts val="0"/>
              </a:spcAft>
              <a:buSzPct val="100000"/>
              <a:buFont typeface="Arial" pitchFamily="34"/>
              <a:buChar char="•"/>
              <a:tabLst>
                <a:tab pos="3678238" algn="l"/>
              </a:tabLst>
              <a:defRPr sz="1800" b="0" i="0" u="none" strike="noStrike" kern="0" cap="none" spc="0" baseline="0">
                <a:solidFill>
                  <a:srgbClr val="000000"/>
                </a:solidFill>
                <a:uFillTx/>
              </a:defRPr>
            </a:pPr>
            <a:endParaRPr lang="en-GB" sz="3200" b="0" i="0" u="none" strike="noStrike" kern="0" cap="none" spc="0" baseline="0" dirty="0">
              <a:solidFill>
                <a:srgbClr val="325083"/>
              </a:solidFill>
              <a:uFillTx/>
              <a:latin typeface="Ubuntu" panose="020B0504030602030204" pitchFamily="34" charset="0"/>
              <a:cs typeface="Ubuntu-Light"/>
            </a:endParaRPr>
          </a:p>
          <a:p>
            <a:pPr marL="0" marR="0" lvl="0" indent="0" algn="l" defTabSz="914400" rtl="0" fontAlgn="auto" hangingPunct="1">
              <a:spcBef>
                <a:spcPts val="0"/>
              </a:spcBef>
              <a:spcAft>
                <a:spcPts val="0"/>
              </a:spcAft>
              <a:buNone/>
              <a:tabLst>
                <a:tab pos="3678238" algn="l"/>
              </a:tabLst>
              <a:defRPr sz="1800" b="0" i="0" u="none" strike="noStrike" kern="0" cap="none" spc="0" baseline="0">
                <a:solidFill>
                  <a:srgbClr val="000000"/>
                </a:solidFill>
                <a:uFillTx/>
              </a:defRPr>
            </a:pPr>
            <a:endParaRPr lang="en-GB" sz="3200" b="0" i="0" u="none" strike="noStrike" kern="0" cap="none" spc="-10" baseline="0" dirty="0">
              <a:solidFill>
                <a:srgbClr val="325083"/>
              </a:solidFill>
              <a:uFillTx/>
              <a:latin typeface="Ubuntu" panose="020B0504030602030204" pitchFamily="34" charset="0"/>
              <a:cs typeface="Ubuntu-Light"/>
            </a:endParaRPr>
          </a:p>
          <a:p>
            <a:pPr marL="0" marR="0" lvl="0" indent="0" algn="l" defTabSz="914400" rtl="0" fontAlgn="auto" hangingPunct="1">
              <a:spcBef>
                <a:spcPts val="0"/>
              </a:spcBef>
              <a:spcAft>
                <a:spcPts val="0"/>
              </a:spcAft>
              <a:buNone/>
              <a:tabLst>
                <a:tab pos="3678238" algn="l"/>
              </a:tabLst>
              <a:defRPr sz="1800" b="0" i="0" u="none" strike="noStrike" kern="0" cap="none" spc="0" baseline="0">
                <a:solidFill>
                  <a:srgbClr val="000000"/>
                </a:solidFill>
                <a:uFillTx/>
              </a:defRPr>
            </a:pPr>
            <a:endParaRPr lang="en-GB" sz="3200" b="0" i="0" u="none" strike="noStrike" kern="1200" cap="none" spc="-10" baseline="0" dirty="0">
              <a:solidFill>
                <a:srgbClr val="325083"/>
              </a:solidFill>
              <a:uFillTx/>
              <a:latin typeface="Ubuntu" panose="020B0504030602030204" pitchFamily="34" charset="0"/>
            </a:endParaRPr>
          </a:p>
          <a:p>
            <a:pPr marL="12701" marR="5084" lvl="0" indent="0" algn="l" defTabSz="914400" rtl="0" fontAlgn="auto" hangingPunct="1">
              <a:spcBef>
                <a:spcPts val="95"/>
              </a:spcBef>
              <a:spcAft>
                <a:spcPts val="0"/>
              </a:spcAft>
              <a:buNone/>
              <a:tabLst/>
              <a:defRPr sz="1800" b="0" i="0" u="none" strike="noStrike" kern="0" cap="none" spc="0" baseline="0">
                <a:solidFill>
                  <a:srgbClr val="000000"/>
                </a:solidFill>
                <a:uFillTx/>
              </a:defRPr>
            </a:pPr>
            <a:endParaRPr lang="en-GB" sz="3200" b="0" i="0" u="none" strike="noStrike" kern="0" cap="none" spc="-20" baseline="0" dirty="0">
              <a:solidFill>
                <a:srgbClr val="325083"/>
              </a:solidFill>
              <a:uFillTx/>
              <a:latin typeface="Ubuntu" panose="020B0504030602030204" pitchFamily="34" charset="0"/>
              <a:cs typeface="Ubuntu-Light"/>
            </a:endParaRPr>
          </a:p>
        </p:txBody>
      </p:sp>
      <p:sp>
        <p:nvSpPr>
          <p:cNvPr id="9" name="object 3">
            <a:extLst>
              <a:ext uri="{FF2B5EF4-FFF2-40B4-BE49-F238E27FC236}">
                <a16:creationId xmlns:a16="http://schemas.microsoft.com/office/drawing/2014/main" id="{8E638933-A1E6-FB0A-6D52-BAF99E227E47}"/>
              </a:ext>
            </a:extLst>
          </p:cNvPr>
          <p:cNvSpPr txBox="1"/>
          <p:nvPr/>
        </p:nvSpPr>
        <p:spPr>
          <a:xfrm>
            <a:off x="870357" y="3252184"/>
            <a:ext cx="7497061" cy="6496098"/>
          </a:xfrm>
          <a:prstGeom prst="rect">
            <a:avLst/>
          </a:prstGeom>
          <a:noFill/>
          <a:ln cap="flat">
            <a:noFill/>
          </a:ln>
        </p:spPr>
        <p:txBody>
          <a:bodyPr vert="horz" wrap="square" lIns="0" tIns="12060" rIns="0" bIns="0" anchor="t" anchorCtr="0" compatLnSpc="1">
            <a:noAutofit/>
          </a:bodyPr>
          <a:lstStyle/>
          <a:p>
            <a:pPr marL="457200" lvl="0" indent="-457200">
              <a:buSzPct val="100000"/>
              <a:buFont typeface="Arial" pitchFamily="34"/>
              <a:buChar char="•"/>
              <a:tabLst>
                <a:tab pos="3678238" algn="l"/>
              </a:tabLst>
              <a:defRPr sz="1800" b="0" i="0" u="none" strike="noStrike" kern="0" cap="none" spc="0" baseline="0">
                <a:solidFill>
                  <a:srgbClr val="000000"/>
                </a:solidFill>
                <a:uFillTx/>
              </a:defRPr>
            </a:pPr>
            <a:r>
              <a:rPr lang="en-GB" sz="3200" kern="0" dirty="0" err="1">
                <a:solidFill>
                  <a:schemeClr val="tx1">
                    <a:lumMod val="65000"/>
                    <a:lumOff val="35000"/>
                  </a:schemeClr>
                </a:solidFill>
                <a:latin typeface="Ubuntu" panose="020B0504030602030204" pitchFamily="34" charset="0"/>
                <a:cs typeface="Ubuntu-Light"/>
              </a:rPr>
              <a:t>Deall</a:t>
            </a:r>
            <a:r>
              <a:rPr lang="en-GB" sz="3200" kern="0" dirty="0">
                <a:solidFill>
                  <a:schemeClr val="tx1">
                    <a:lumMod val="65000"/>
                    <a:lumOff val="35000"/>
                  </a:schemeClr>
                </a:solidFill>
                <a:latin typeface="Ubuntu" panose="020B0504030602030204" pitchFamily="34" charset="0"/>
                <a:cs typeface="Ubuntu-Light"/>
              </a:rPr>
              <a:t> </a:t>
            </a:r>
            <a:r>
              <a:rPr lang="en-GB" sz="3200" kern="0" dirty="0" err="1">
                <a:solidFill>
                  <a:schemeClr val="tx1">
                    <a:lumMod val="65000"/>
                    <a:lumOff val="35000"/>
                  </a:schemeClr>
                </a:solidFill>
                <a:latin typeface="Ubuntu" panose="020B0504030602030204" pitchFamily="34" charset="0"/>
                <a:cs typeface="Ubuntu-Light"/>
              </a:rPr>
              <a:t>diben</a:t>
            </a:r>
            <a:r>
              <a:rPr lang="en-GB" sz="3200" kern="0" dirty="0">
                <a:solidFill>
                  <a:schemeClr val="tx1">
                    <a:lumMod val="65000"/>
                    <a:lumOff val="35000"/>
                  </a:schemeClr>
                </a:solidFill>
                <a:latin typeface="Ubuntu" panose="020B0504030602030204" pitchFamily="34" charset="0"/>
                <a:cs typeface="Ubuntu-Light"/>
              </a:rPr>
              <a:t> </a:t>
            </a:r>
            <a:r>
              <a:rPr lang="en-GB" sz="3200" kern="0" dirty="0" err="1" smtClean="0">
                <a:solidFill>
                  <a:schemeClr val="tx1">
                    <a:lumMod val="65000"/>
                    <a:lumOff val="35000"/>
                  </a:schemeClr>
                </a:solidFill>
                <a:latin typeface="Ubuntu" panose="020B0504030602030204" pitchFamily="34" charset="0"/>
                <a:cs typeface="Ubuntu-Light"/>
              </a:rPr>
              <a:t>mapio</a:t>
            </a:r>
            <a:endParaRPr lang="en-GB" sz="3200" kern="0" dirty="0" smtClean="0">
              <a:solidFill>
                <a:schemeClr val="tx1">
                  <a:lumMod val="65000"/>
                  <a:lumOff val="35000"/>
                </a:schemeClr>
              </a:solidFill>
              <a:latin typeface="Ubuntu" panose="020B0504030602030204" pitchFamily="34" charset="0"/>
              <a:cs typeface="Ubuntu-Light"/>
            </a:endParaRPr>
          </a:p>
          <a:p>
            <a:pPr marL="457200" lvl="0" indent="-457200">
              <a:buSzPct val="100000"/>
              <a:buFont typeface="Arial" pitchFamily="34"/>
              <a:buChar char="•"/>
              <a:tabLst>
                <a:tab pos="3678238" algn="l"/>
              </a:tabLst>
              <a:defRPr sz="1800" b="0" i="0" u="none" strike="noStrike" kern="0" cap="none" spc="0" baseline="0">
                <a:solidFill>
                  <a:srgbClr val="000000"/>
                </a:solidFill>
                <a:uFillTx/>
              </a:defRPr>
            </a:pPr>
            <a:endParaRPr lang="en-GB" sz="3200" b="0" i="0" u="none" strike="noStrike" kern="0" cap="none" spc="0" baseline="0" dirty="0" smtClean="0">
              <a:solidFill>
                <a:schemeClr val="tx1">
                  <a:lumMod val="65000"/>
                  <a:lumOff val="35000"/>
                </a:schemeClr>
              </a:solidFill>
              <a:uFillTx/>
              <a:latin typeface="Ubuntu" panose="020B0504030602030204" pitchFamily="34" charset="0"/>
              <a:cs typeface="Ubuntu-Light"/>
            </a:endParaRPr>
          </a:p>
          <a:p>
            <a:pPr marL="457200" lvl="0" indent="-457200">
              <a:buSzPct val="100000"/>
              <a:buFont typeface="Arial" pitchFamily="34"/>
              <a:buChar char="•"/>
              <a:tabLst>
                <a:tab pos="3678238" algn="l"/>
              </a:tabLst>
              <a:defRPr sz="1800" b="0" i="0" u="none" strike="noStrike" kern="0" cap="none" spc="0" baseline="0">
                <a:solidFill>
                  <a:srgbClr val="000000"/>
                </a:solidFill>
                <a:uFillTx/>
              </a:defRPr>
            </a:pPr>
            <a:r>
              <a:rPr lang="en-GB" sz="3200" kern="0" dirty="0" err="1" smtClean="0">
                <a:solidFill>
                  <a:schemeClr val="tx1">
                    <a:lumMod val="65000"/>
                    <a:lumOff val="35000"/>
                  </a:schemeClr>
                </a:solidFill>
                <a:latin typeface="Ubuntu" panose="020B0504030602030204" pitchFamily="34" charset="0"/>
                <a:cs typeface="Ubuntu-Light"/>
              </a:rPr>
              <a:t>Mae’n</a:t>
            </a:r>
            <a:r>
              <a:rPr lang="en-GB" sz="3200" kern="0" dirty="0" smtClean="0">
                <a:solidFill>
                  <a:schemeClr val="tx1">
                    <a:lumMod val="65000"/>
                    <a:lumOff val="35000"/>
                  </a:schemeClr>
                </a:solidFill>
                <a:latin typeface="Ubuntu" panose="020B0504030602030204" pitchFamily="34" charset="0"/>
                <a:cs typeface="Ubuntu-Light"/>
              </a:rPr>
              <a:t> </a:t>
            </a:r>
            <a:r>
              <a:rPr lang="en-GB" sz="3200" kern="0" dirty="0" err="1">
                <a:solidFill>
                  <a:schemeClr val="tx1">
                    <a:lumMod val="65000"/>
                    <a:lumOff val="35000"/>
                  </a:schemeClr>
                </a:solidFill>
                <a:latin typeface="Ubuntu" panose="020B0504030602030204" pitchFamily="34" charset="0"/>
                <a:cs typeface="Ubuntu-Light"/>
              </a:rPr>
              <a:t>bwysig</a:t>
            </a:r>
            <a:r>
              <a:rPr lang="en-GB" sz="3200" kern="0" dirty="0">
                <a:solidFill>
                  <a:schemeClr val="tx1">
                    <a:lumMod val="65000"/>
                    <a:lumOff val="35000"/>
                  </a:schemeClr>
                </a:solidFill>
                <a:latin typeface="Ubuntu" panose="020B0504030602030204" pitchFamily="34" charset="0"/>
                <a:cs typeface="Ubuntu-Light"/>
              </a:rPr>
              <a:t> </a:t>
            </a:r>
            <a:r>
              <a:rPr lang="en-GB" sz="3200" kern="0" dirty="0" err="1">
                <a:solidFill>
                  <a:schemeClr val="tx1">
                    <a:lumMod val="65000"/>
                    <a:lumOff val="35000"/>
                  </a:schemeClr>
                </a:solidFill>
                <a:latin typeface="Ubuntu" panose="020B0504030602030204" pitchFamily="34" charset="0"/>
                <a:cs typeface="Ubuntu-Light"/>
              </a:rPr>
              <a:t>cyfateb</a:t>
            </a:r>
            <a:r>
              <a:rPr lang="en-GB" sz="3200" kern="0" dirty="0">
                <a:solidFill>
                  <a:schemeClr val="tx1">
                    <a:lumMod val="65000"/>
                    <a:lumOff val="35000"/>
                  </a:schemeClr>
                </a:solidFill>
                <a:latin typeface="Ubuntu" panose="020B0504030602030204" pitchFamily="34" charset="0"/>
                <a:cs typeface="Ubuntu-Light"/>
              </a:rPr>
              <a:t> y </a:t>
            </a:r>
            <a:r>
              <a:rPr lang="en-GB" sz="3200" kern="0" dirty="0" err="1">
                <a:solidFill>
                  <a:schemeClr val="tx1">
                    <a:lumMod val="65000"/>
                    <a:lumOff val="35000"/>
                  </a:schemeClr>
                </a:solidFill>
                <a:latin typeface="Ubuntu" panose="020B0504030602030204" pitchFamily="34" charset="0"/>
                <a:cs typeface="Ubuntu-Light"/>
              </a:rPr>
              <a:t>diben</a:t>
            </a:r>
            <a:r>
              <a:rPr lang="en-GB" sz="3200" kern="0" dirty="0">
                <a:solidFill>
                  <a:schemeClr val="tx1">
                    <a:lumMod val="65000"/>
                    <a:lumOff val="35000"/>
                  </a:schemeClr>
                </a:solidFill>
                <a:latin typeface="Ubuntu" panose="020B0504030602030204" pitchFamily="34" charset="0"/>
                <a:cs typeface="Ubuntu-Light"/>
              </a:rPr>
              <a:t> </a:t>
            </a:r>
            <a:r>
              <a:rPr lang="en-GB" sz="3200" kern="0" dirty="0" err="1">
                <a:solidFill>
                  <a:schemeClr val="tx1">
                    <a:lumMod val="65000"/>
                    <a:lumOff val="35000"/>
                  </a:schemeClr>
                </a:solidFill>
                <a:latin typeface="Ubuntu" panose="020B0504030602030204" pitchFamily="34" charset="0"/>
                <a:cs typeface="Ubuntu-Light"/>
              </a:rPr>
              <a:t>i’r</a:t>
            </a:r>
            <a:r>
              <a:rPr lang="en-GB" sz="3200" kern="0" dirty="0">
                <a:solidFill>
                  <a:schemeClr val="tx1">
                    <a:lumMod val="65000"/>
                    <a:lumOff val="35000"/>
                  </a:schemeClr>
                </a:solidFill>
                <a:latin typeface="Ubuntu" panose="020B0504030602030204" pitchFamily="34" charset="0"/>
                <a:cs typeface="Ubuntu-Light"/>
              </a:rPr>
              <a:t> math o </a:t>
            </a:r>
            <a:r>
              <a:rPr lang="en-GB" sz="3200" kern="0" dirty="0" err="1">
                <a:solidFill>
                  <a:schemeClr val="tx1">
                    <a:lumMod val="65000"/>
                    <a:lumOff val="35000"/>
                  </a:schemeClr>
                </a:solidFill>
                <a:latin typeface="Ubuntu" panose="020B0504030602030204" pitchFamily="34" charset="0"/>
                <a:cs typeface="Ubuntu-Light"/>
              </a:rPr>
              <a:t>fap</a:t>
            </a:r>
            <a:r>
              <a:rPr lang="en-GB" sz="3200" kern="0" dirty="0">
                <a:solidFill>
                  <a:schemeClr val="tx1">
                    <a:lumMod val="65000"/>
                    <a:lumOff val="35000"/>
                  </a:schemeClr>
                </a:solidFill>
                <a:latin typeface="Ubuntu" panose="020B0504030602030204" pitchFamily="34" charset="0"/>
                <a:cs typeface="Ubuntu-Light"/>
              </a:rPr>
              <a:t> </a:t>
            </a:r>
            <a:r>
              <a:rPr lang="en-GB" sz="3200" kern="0" dirty="0" err="1">
                <a:solidFill>
                  <a:schemeClr val="tx1">
                    <a:lumMod val="65000"/>
                    <a:lumOff val="35000"/>
                  </a:schemeClr>
                </a:solidFill>
                <a:latin typeface="Ubuntu" panose="020B0504030602030204" pitchFamily="34" charset="0"/>
                <a:cs typeface="Ubuntu-Light"/>
              </a:rPr>
              <a:t>systemau</a:t>
            </a:r>
            <a:r>
              <a:rPr lang="en-GB" sz="3200" kern="0" dirty="0">
                <a:solidFill>
                  <a:schemeClr val="tx1">
                    <a:lumMod val="65000"/>
                    <a:lumOff val="35000"/>
                  </a:schemeClr>
                </a:solidFill>
                <a:latin typeface="Ubuntu" panose="020B0504030602030204" pitchFamily="34" charset="0"/>
                <a:cs typeface="Ubuntu-Light"/>
              </a:rPr>
              <a:t> </a:t>
            </a:r>
            <a:endParaRPr lang="en-GB" sz="3200" kern="0" dirty="0" smtClean="0">
              <a:solidFill>
                <a:schemeClr val="tx1">
                  <a:lumMod val="65000"/>
                  <a:lumOff val="35000"/>
                </a:schemeClr>
              </a:solidFill>
              <a:latin typeface="Ubuntu" panose="020B0504030602030204" pitchFamily="34" charset="0"/>
              <a:cs typeface="Ubuntu-Light"/>
            </a:endParaRPr>
          </a:p>
          <a:p>
            <a:pPr marL="457200" lvl="0" indent="-457200">
              <a:buSzPct val="100000"/>
              <a:buFont typeface="Arial" pitchFamily="34"/>
              <a:buChar char="•"/>
              <a:tabLst>
                <a:tab pos="3678238" algn="l"/>
              </a:tabLst>
              <a:defRPr sz="1800" b="0" i="0" u="none" strike="noStrike" kern="0" cap="none" spc="0" baseline="0">
                <a:solidFill>
                  <a:srgbClr val="000000"/>
                </a:solidFill>
                <a:uFillTx/>
              </a:defRPr>
            </a:pPr>
            <a:endParaRPr lang="en-GB" sz="3200" b="0" i="0" u="none" strike="noStrike" kern="0" cap="none" spc="0" baseline="0" dirty="0" smtClean="0">
              <a:solidFill>
                <a:schemeClr val="tx1">
                  <a:lumMod val="65000"/>
                  <a:lumOff val="35000"/>
                </a:schemeClr>
              </a:solidFill>
              <a:uFillTx/>
              <a:latin typeface="Ubuntu" panose="020B0504030602030204" pitchFamily="34" charset="0"/>
              <a:cs typeface="Ubuntu-Light"/>
            </a:endParaRPr>
          </a:p>
          <a:p>
            <a:pPr marL="457200" lvl="0" indent="-457200">
              <a:buSzPct val="100000"/>
              <a:buFont typeface="Arial" pitchFamily="34"/>
              <a:buChar char="•"/>
              <a:tabLst>
                <a:tab pos="3678238" algn="l"/>
              </a:tabLst>
              <a:defRPr sz="1800" b="0" i="0" u="none" strike="noStrike" kern="0" cap="none" spc="0" baseline="0">
                <a:solidFill>
                  <a:srgbClr val="000000"/>
                </a:solidFill>
                <a:uFillTx/>
              </a:defRPr>
            </a:pPr>
            <a:r>
              <a:rPr lang="en-GB" sz="3200" kern="0" dirty="0" smtClean="0">
                <a:solidFill>
                  <a:schemeClr val="tx1">
                    <a:lumMod val="65000"/>
                    <a:lumOff val="35000"/>
                  </a:schemeClr>
                </a:solidFill>
                <a:latin typeface="Ubuntu" panose="020B0504030602030204" pitchFamily="34" charset="0"/>
                <a:cs typeface="Ubuntu-Light"/>
              </a:rPr>
              <a:t>Mae </a:t>
            </a:r>
            <a:r>
              <a:rPr lang="en-GB" sz="3200" kern="0" dirty="0">
                <a:solidFill>
                  <a:schemeClr val="tx1">
                    <a:lumMod val="65000"/>
                    <a:lumOff val="35000"/>
                  </a:schemeClr>
                </a:solidFill>
                <a:latin typeface="Ubuntu" panose="020B0504030602030204" pitchFamily="34" charset="0"/>
                <a:cs typeface="Ubuntu-Light"/>
              </a:rPr>
              <a:t>system o </a:t>
            </a:r>
            <a:r>
              <a:rPr lang="en-GB" sz="3200" kern="0" dirty="0" err="1">
                <a:solidFill>
                  <a:schemeClr val="tx1">
                    <a:lumMod val="65000"/>
                    <a:lumOff val="35000"/>
                  </a:schemeClr>
                </a:solidFill>
                <a:latin typeface="Ubuntu" panose="020B0504030602030204" pitchFamily="34" charset="0"/>
                <a:cs typeface="Ubuntu-Light"/>
              </a:rPr>
              <a:t>ddiddordeb</a:t>
            </a:r>
            <a:r>
              <a:rPr lang="en-GB" sz="3200" kern="0" dirty="0">
                <a:solidFill>
                  <a:schemeClr val="tx1">
                    <a:lumMod val="65000"/>
                    <a:lumOff val="35000"/>
                  </a:schemeClr>
                </a:solidFill>
                <a:latin typeface="Ubuntu" panose="020B0504030602030204" pitchFamily="34" charset="0"/>
                <a:cs typeface="Ubuntu-Light"/>
              </a:rPr>
              <a:t> </a:t>
            </a:r>
            <a:r>
              <a:rPr lang="en-GB" sz="3200" kern="0" dirty="0" err="1">
                <a:solidFill>
                  <a:schemeClr val="tx1">
                    <a:lumMod val="65000"/>
                    <a:lumOff val="35000"/>
                  </a:schemeClr>
                </a:solidFill>
                <a:latin typeface="Ubuntu" panose="020B0504030602030204" pitchFamily="34" charset="0"/>
                <a:cs typeface="Ubuntu-Light"/>
              </a:rPr>
              <a:t>yn</a:t>
            </a:r>
            <a:r>
              <a:rPr lang="en-GB" sz="3200" kern="0" dirty="0">
                <a:solidFill>
                  <a:schemeClr val="tx1">
                    <a:lumMod val="65000"/>
                    <a:lumOff val="35000"/>
                  </a:schemeClr>
                </a:solidFill>
                <a:latin typeface="Ubuntu" panose="020B0504030602030204" pitchFamily="34" charset="0"/>
                <a:cs typeface="Ubuntu-Light"/>
              </a:rPr>
              <a:t> </a:t>
            </a:r>
            <a:r>
              <a:rPr lang="en-GB" sz="3200" kern="0" dirty="0" err="1">
                <a:solidFill>
                  <a:schemeClr val="tx1">
                    <a:lumMod val="65000"/>
                    <a:lumOff val="35000"/>
                  </a:schemeClr>
                </a:solidFill>
                <a:latin typeface="Ubuntu" panose="020B0504030602030204" pitchFamily="34" charset="0"/>
                <a:cs typeface="Ubuntu-Light"/>
              </a:rPr>
              <a:t>offeryn</a:t>
            </a:r>
            <a:r>
              <a:rPr lang="en-GB" sz="3200" kern="0" dirty="0">
                <a:solidFill>
                  <a:schemeClr val="tx1">
                    <a:lumMod val="65000"/>
                    <a:lumOff val="35000"/>
                  </a:schemeClr>
                </a:solidFill>
                <a:latin typeface="Ubuntu" panose="020B0504030602030204" pitchFamily="34" charset="0"/>
                <a:cs typeface="Ubuntu-Light"/>
              </a:rPr>
              <a:t> </a:t>
            </a:r>
            <a:r>
              <a:rPr lang="en-GB" sz="3200" kern="0" dirty="0" err="1">
                <a:solidFill>
                  <a:schemeClr val="tx1">
                    <a:lumMod val="65000"/>
                    <a:lumOff val="35000"/>
                  </a:schemeClr>
                </a:solidFill>
                <a:latin typeface="Ubuntu" panose="020B0504030602030204" pitchFamily="34" charset="0"/>
                <a:cs typeface="Ubuntu-Light"/>
              </a:rPr>
              <a:t>cysyniadol</a:t>
            </a:r>
            <a:r>
              <a:rPr lang="en-GB" sz="3200" kern="0" dirty="0">
                <a:solidFill>
                  <a:schemeClr val="tx1">
                    <a:lumMod val="65000"/>
                    <a:lumOff val="35000"/>
                  </a:schemeClr>
                </a:solidFill>
                <a:latin typeface="Ubuntu" panose="020B0504030602030204" pitchFamily="34" charset="0"/>
                <a:cs typeface="Ubuntu-Light"/>
              </a:rPr>
              <a:t> – </a:t>
            </a:r>
            <a:r>
              <a:rPr lang="en-GB" sz="3200" kern="0" dirty="0" err="1">
                <a:solidFill>
                  <a:schemeClr val="tx1">
                    <a:lumMod val="65000"/>
                    <a:lumOff val="35000"/>
                  </a:schemeClr>
                </a:solidFill>
                <a:latin typeface="Ubuntu" panose="020B0504030602030204" pitchFamily="34" charset="0"/>
                <a:cs typeface="Ubuntu-Light"/>
              </a:rPr>
              <a:t>bydd</a:t>
            </a:r>
            <a:r>
              <a:rPr lang="en-GB" sz="3200" kern="0" dirty="0">
                <a:solidFill>
                  <a:schemeClr val="tx1">
                    <a:lumMod val="65000"/>
                    <a:lumOff val="35000"/>
                  </a:schemeClr>
                </a:solidFill>
                <a:latin typeface="Ubuntu" panose="020B0504030602030204" pitchFamily="34" charset="0"/>
                <a:cs typeface="Ubuntu-Light"/>
              </a:rPr>
              <a:t> </a:t>
            </a:r>
            <a:r>
              <a:rPr lang="en-GB" sz="3200" kern="0" dirty="0" err="1">
                <a:solidFill>
                  <a:schemeClr val="tx1">
                    <a:lumMod val="65000"/>
                    <a:lumOff val="35000"/>
                  </a:schemeClr>
                </a:solidFill>
                <a:latin typeface="Ubuntu" panose="020B0504030602030204" pitchFamily="34" charset="0"/>
                <a:cs typeface="Ubuntu-Light"/>
              </a:rPr>
              <a:t>ffiniau</a:t>
            </a:r>
            <a:r>
              <a:rPr lang="en-GB" sz="3200" kern="0" dirty="0">
                <a:solidFill>
                  <a:schemeClr val="tx1">
                    <a:lumMod val="65000"/>
                    <a:lumOff val="35000"/>
                  </a:schemeClr>
                </a:solidFill>
                <a:latin typeface="Ubuntu" panose="020B0504030602030204" pitchFamily="34" charset="0"/>
                <a:cs typeface="Ubuntu-Light"/>
              </a:rPr>
              <a:t> ac is-</a:t>
            </a:r>
            <a:r>
              <a:rPr lang="en-GB" sz="3200" kern="0" dirty="0" err="1">
                <a:solidFill>
                  <a:schemeClr val="tx1">
                    <a:lumMod val="65000"/>
                    <a:lumOff val="35000"/>
                  </a:schemeClr>
                </a:solidFill>
                <a:latin typeface="Ubuntu" panose="020B0504030602030204" pitchFamily="34" charset="0"/>
                <a:cs typeface="Ubuntu-Light"/>
              </a:rPr>
              <a:t>systemau’n</a:t>
            </a:r>
            <a:r>
              <a:rPr lang="en-GB" sz="3200" kern="0" dirty="0">
                <a:solidFill>
                  <a:schemeClr val="tx1">
                    <a:lumMod val="65000"/>
                    <a:lumOff val="35000"/>
                  </a:schemeClr>
                </a:solidFill>
                <a:latin typeface="Ubuntu" panose="020B0504030602030204" pitchFamily="34" charset="0"/>
                <a:cs typeface="Ubuntu-Light"/>
              </a:rPr>
              <a:t> </a:t>
            </a:r>
            <a:r>
              <a:rPr lang="en-GB" sz="3200" kern="0" dirty="0" err="1">
                <a:solidFill>
                  <a:schemeClr val="tx1">
                    <a:lumMod val="65000"/>
                    <a:lumOff val="35000"/>
                  </a:schemeClr>
                </a:solidFill>
                <a:latin typeface="Ubuntu" panose="020B0504030602030204" pitchFamily="34" charset="0"/>
                <a:cs typeface="Ubuntu-Light"/>
              </a:rPr>
              <a:t>dibynnu</a:t>
            </a:r>
            <a:r>
              <a:rPr lang="en-GB" sz="3200" kern="0" dirty="0">
                <a:solidFill>
                  <a:schemeClr val="tx1">
                    <a:lumMod val="65000"/>
                    <a:lumOff val="35000"/>
                  </a:schemeClr>
                </a:solidFill>
                <a:latin typeface="Ubuntu" panose="020B0504030602030204" pitchFamily="34" charset="0"/>
                <a:cs typeface="Ubuntu-Light"/>
              </a:rPr>
              <a:t> </a:t>
            </a:r>
            <a:r>
              <a:rPr lang="en-GB" sz="3200" kern="0" dirty="0" err="1">
                <a:solidFill>
                  <a:schemeClr val="tx1">
                    <a:lumMod val="65000"/>
                    <a:lumOff val="35000"/>
                  </a:schemeClr>
                </a:solidFill>
                <a:latin typeface="Ubuntu" panose="020B0504030602030204" pitchFamily="34" charset="0"/>
                <a:cs typeface="Ubuntu-Light"/>
              </a:rPr>
              <a:t>ar</a:t>
            </a:r>
            <a:r>
              <a:rPr lang="en-GB" sz="3200" kern="0" dirty="0">
                <a:solidFill>
                  <a:schemeClr val="tx1">
                    <a:lumMod val="65000"/>
                    <a:lumOff val="35000"/>
                  </a:schemeClr>
                </a:solidFill>
                <a:latin typeface="Ubuntu" panose="020B0504030602030204" pitchFamily="34" charset="0"/>
                <a:cs typeface="Ubuntu-Light"/>
              </a:rPr>
              <a:t> </a:t>
            </a:r>
            <a:r>
              <a:rPr lang="en-GB" sz="3200" kern="0" dirty="0" err="1">
                <a:solidFill>
                  <a:schemeClr val="tx1">
                    <a:lumMod val="65000"/>
                    <a:lumOff val="35000"/>
                  </a:schemeClr>
                </a:solidFill>
                <a:latin typeface="Ubuntu" panose="020B0504030602030204" pitchFamily="34" charset="0"/>
                <a:cs typeface="Ubuntu-Light"/>
              </a:rPr>
              <a:t>ddiben</a:t>
            </a:r>
            <a:r>
              <a:rPr lang="en-GB" sz="3200" kern="0" dirty="0">
                <a:solidFill>
                  <a:schemeClr val="tx1">
                    <a:lumMod val="65000"/>
                    <a:lumOff val="35000"/>
                  </a:schemeClr>
                </a:solidFill>
                <a:latin typeface="Ubuntu" panose="020B0504030602030204" pitchFamily="34" charset="0"/>
                <a:cs typeface="Ubuntu-Light"/>
              </a:rPr>
              <a:t> a </a:t>
            </a:r>
            <a:r>
              <a:rPr lang="en-GB" sz="3200" kern="0" dirty="0" err="1">
                <a:solidFill>
                  <a:schemeClr val="tx1">
                    <a:lumMod val="65000"/>
                    <a:lumOff val="35000"/>
                  </a:schemeClr>
                </a:solidFill>
                <a:latin typeface="Ubuntu" panose="020B0504030602030204" pitchFamily="34" charset="0"/>
                <a:cs typeface="Ubuntu-Light"/>
              </a:rPr>
              <a:t>chanfyddiadau</a:t>
            </a:r>
            <a:r>
              <a:rPr lang="en-GB" sz="3200" kern="0" dirty="0">
                <a:solidFill>
                  <a:schemeClr val="tx1">
                    <a:lumMod val="65000"/>
                    <a:lumOff val="35000"/>
                  </a:schemeClr>
                </a:solidFill>
                <a:latin typeface="Ubuntu" panose="020B0504030602030204" pitchFamily="34" charset="0"/>
                <a:cs typeface="Ubuntu-Light"/>
              </a:rPr>
              <a:t> </a:t>
            </a:r>
            <a:r>
              <a:rPr lang="en-GB" sz="3200" kern="0" dirty="0" err="1" smtClean="0">
                <a:solidFill>
                  <a:schemeClr val="tx1">
                    <a:lumMod val="65000"/>
                    <a:lumOff val="35000"/>
                  </a:schemeClr>
                </a:solidFill>
                <a:latin typeface="Ubuntu" panose="020B0504030602030204" pitchFamily="34" charset="0"/>
                <a:cs typeface="Ubuntu-Light"/>
              </a:rPr>
              <a:t>rhanddeiliaid</a:t>
            </a:r>
            <a:endParaRPr lang="en-GB" sz="3200" kern="0" dirty="0" smtClean="0">
              <a:solidFill>
                <a:schemeClr val="tx1">
                  <a:lumMod val="65000"/>
                  <a:lumOff val="35000"/>
                </a:schemeClr>
              </a:solidFill>
              <a:latin typeface="Ubuntu" panose="020B0504030602030204" pitchFamily="34" charset="0"/>
              <a:cs typeface="Ubuntu-Light"/>
            </a:endParaRPr>
          </a:p>
          <a:p>
            <a:pPr marL="457200" lvl="0" indent="-457200">
              <a:buSzPct val="100000"/>
              <a:buFont typeface="Arial" pitchFamily="34"/>
              <a:buChar char="•"/>
              <a:tabLst>
                <a:tab pos="3678238" algn="l"/>
              </a:tabLst>
              <a:defRPr sz="1800" b="0" i="0" u="none" strike="noStrike" kern="0" cap="none" spc="0" baseline="0">
                <a:solidFill>
                  <a:srgbClr val="000000"/>
                </a:solidFill>
                <a:uFillTx/>
              </a:defRPr>
            </a:pPr>
            <a:endParaRPr lang="en-GB" sz="3200" b="0" i="0" u="none" strike="noStrike" kern="0" cap="none" spc="0" baseline="0" dirty="0">
              <a:solidFill>
                <a:schemeClr val="tx1">
                  <a:lumMod val="65000"/>
                  <a:lumOff val="35000"/>
                </a:schemeClr>
              </a:solidFill>
              <a:uFillTx/>
              <a:latin typeface="Ubuntu" panose="020B0504030602030204" pitchFamily="34" charset="0"/>
              <a:cs typeface="Ubuntu-Light"/>
            </a:endParaRPr>
          </a:p>
          <a:p>
            <a:pPr marL="457200" lvl="0" indent="-457200">
              <a:buSzPct val="100000"/>
              <a:buFont typeface="Arial" pitchFamily="34"/>
              <a:buChar char="•"/>
              <a:tabLst>
                <a:tab pos="3678238" algn="l"/>
              </a:tabLst>
              <a:defRPr sz="1800" b="0" i="0" u="none" strike="noStrike" kern="0" cap="none" spc="0" baseline="0">
                <a:solidFill>
                  <a:srgbClr val="000000"/>
                </a:solidFill>
                <a:uFillTx/>
              </a:defRPr>
            </a:pPr>
            <a:r>
              <a:rPr lang="en-GB" sz="3200" kern="0" dirty="0" err="1">
                <a:solidFill>
                  <a:schemeClr val="tx1">
                    <a:lumMod val="65000"/>
                    <a:lumOff val="35000"/>
                  </a:schemeClr>
                </a:solidFill>
                <a:latin typeface="Ubuntu" panose="020B0504030602030204" pitchFamily="34" charset="0"/>
                <a:cs typeface="Ubuntu-Light"/>
              </a:rPr>
              <a:t>Ystyriwch</a:t>
            </a:r>
            <a:r>
              <a:rPr lang="en-GB" sz="3200" kern="0" dirty="0">
                <a:solidFill>
                  <a:schemeClr val="tx1">
                    <a:lumMod val="65000"/>
                    <a:lumOff val="35000"/>
                  </a:schemeClr>
                </a:solidFill>
                <a:latin typeface="Ubuntu" panose="020B0504030602030204" pitchFamily="34" charset="0"/>
                <a:cs typeface="Ubuntu-Light"/>
              </a:rPr>
              <a:t> </a:t>
            </a:r>
            <a:r>
              <a:rPr lang="en-GB" sz="3200" kern="0" dirty="0" err="1">
                <a:solidFill>
                  <a:schemeClr val="tx1">
                    <a:lumMod val="65000"/>
                    <a:lumOff val="35000"/>
                  </a:schemeClr>
                </a:solidFill>
                <a:latin typeface="Ubuntu" panose="020B0504030602030204" pitchFamily="34" charset="0"/>
                <a:cs typeface="Ubuntu-Light"/>
              </a:rPr>
              <a:t>gymhlethdod</a:t>
            </a:r>
            <a:r>
              <a:rPr lang="en-GB" sz="3200" kern="0" dirty="0">
                <a:solidFill>
                  <a:schemeClr val="tx1">
                    <a:lumMod val="65000"/>
                    <a:lumOff val="35000"/>
                  </a:schemeClr>
                </a:solidFill>
                <a:latin typeface="Ubuntu" panose="020B0504030602030204" pitchFamily="34" charset="0"/>
                <a:cs typeface="Ubuntu-Light"/>
              </a:rPr>
              <a:t> </a:t>
            </a:r>
            <a:r>
              <a:rPr lang="en-GB" sz="3200" kern="0" dirty="0" err="1">
                <a:solidFill>
                  <a:schemeClr val="tx1">
                    <a:lumMod val="65000"/>
                    <a:lumOff val="35000"/>
                  </a:schemeClr>
                </a:solidFill>
                <a:latin typeface="Ubuntu" panose="020B0504030602030204" pitchFamily="34" charset="0"/>
                <a:cs typeface="Ubuntu-Light"/>
              </a:rPr>
              <a:t>ymarferol</a:t>
            </a:r>
            <a:endParaRPr lang="en-GB" sz="3200" b="0" i="0" u="none" strike="noStrike" kern="0" cap="none" spc="0" baseline="0" dirty="0" smtClean="0">
              <a:solidFill>
                <a:schemeClr val="tx1">
                  <a:lumMod val="65000"/>
                  <a:lumOff val="35000"/>
                </a:schemeClr>
              </a:solidFill>
              <a:uFillTx/>
              <a:latin typeface="Ubuntu" panose="020B0504030602030204" pitchFamily="34" charset="0"/>
              <a:cs typeface="Ubuntu-Light"/>
            </a:endParaRPr>
          </a:p>
          <a:p>
            <a:pPr marL="0" marR="0" lvl="0" indent="0" algn="l" defTabSz="914400" rtl="0" fontAlgn="auto" hangingPunct="1">
              <a:spcBef>
                <a:spcPts val="0"/>
              </a:spcBef>
              <a:spcAft>
                <a:spcPts val="0"/>
              </a:spcAft>
              <a:buNone/>
              <a:tabLst>
                <a:tab pos="3678238" algn="l"/>
              </a:tabLst>
              <a:defRPr sz="1800" b="0" i="0" u="none" strike="noStrike" kern="0" cap="none" spc="0" baseline="0">
                <a:solidFill>
                  <a:srgbClr val="000000"/>
                </a:solidFill>
                <a:uFillTx/>
              </a:defRPr>
            </a:pPr>
            <a:endParaRPr lang="en-GB" sz="3000" b="0" i="0" u="none" strike="noStrike" kern="0" cap="none" spc="-10" baseline="0" dirty="0">
              <a:solidFill>
                <a:schemeClr val="tx1">
                  <a:lumMod val="65000"/>
                  <a:lumOff val="35000"/>
                </a:schemeClr>
              </a:solidFill>
              <a:uFillTx/>
              <a:latin typeface="Ubuntu" panose="020B0504030602030204" pitchFamily="34" charset="0"/>
              <a:cs typeface="Ubuntu-Light"/>
            </a:endParaRPr>
          </a:p>
          <a:p>
            <a:pPr marL="457200" indent="-457200">
              <a:buSzPct val="100000"/>
              <a:buFont typeface="Arial" pitchFamily="34"/>
              <a:buChar char="•"/>
              <a:tabLst>
                <a:tab pos="3678238" algn="l"/>
              </a:tabLst>
              <a:defRPr sz="1800" b="0" i="0" u="none" strike="noStrike" kern="0" cap="none" spc="0" baseline="0">
                <a:solidFill>
                  <a:srgbClr val="000000"/>
                </a:solidFill>
                <a:uFillTx/>
              </a:defRPr>
            </a:pPr>
            <a:r>
              <a:rPr lang="en-GB" sz="3200" kern="0" dirty="0">
                <a:solidFill>
                  <a:schemeClr val="tx1">
                    <a:lumMod val="65000"/>
                    <a:lumOff val="35000"/>
                  </a:schemeClr>
                </a:solidFill>
                <a:latin typeface="Ubuntu" panose="020B0504030602030204" pitchFamily="34" charset="0"/>
                <a:cs typeface="Ubuntu-Light"/>
              </a:rPr>
              <a:t>Mae </a:t>
            </a:r>
            <a:r>
              <a:rPr lang="en-GB" sz="3200" kern="0" dirty="0" err="1">
                <a:solidFill>
                  <a:schemeClr val="tx1">
                    <a:lumMod val="65000"/>
                    <a:lumOff val="35000"/>
                  </a:schemeClr>
                </a:solidFill>
                <a:latin typeface="Ubuntu" panose="020B0504030602030204" pitchFamily="34" charset="0"/>
                <a:cs typeface="Ubuntu-Light"/>
              </a:rPr>
              <a:t>angen</a:t>
            </a:r>
            <a:r>
              <a:rPr lang="en-GB" sz="3200" kern="0" dirty="0">
                <a:solidFill>
                  <a:schemeClr val="tx1">
                    <a:lumMod val="65000"/>
                    <a:lumOff val="35000"/>
                  </a:schemeClr>
                </a:solidFill>
                <a:latin typeface="Ubuntu" panose="020B0504030602030204" pitchFamily="34" charset="0"/>
                <a:cs typeface="Ubuntu-Light"/>
              </a:rPr>
              <a:t> </a:t>
            </a:r>
            <a:r>
              <a:rPr lang="en-GB" sz="3200" kern="0" dirty="0" err="1">
                <a:solidFill>
                  <a:schemeClr val="tx1">
                    <a:lumMod val="65000"/>
                    <a:lumOff val="35000"/>
                  </a:schemeClr>
                </a:solidFill>
                <a:latin typeface="Ubuntu" panose="020B0504030602030204" pitchFamily="34" charset="0"/>
                <a:cs typeface="Ubuntu-Light"/>
              </a:rPr>
              <a:t>i’r</a:t>
            </a:r>
            <a:r>
              <a:rPr lang="en-GB" sz="3200" kern="0" dirty="0">
                <a:solidFill>
                  <a:schemeClr val="tx1">
                    <a:lumMod val="65000"/>
                    <a:lumOff val="35000"/>
                  </a:schemeClr>
                </a:solidFill>
                <a:latin typeface="Ubuntu" panose="020B0504030602030204" pitchFamily="34" charset="0"/>
                <a:cs typeface="Ubuntu-Light"/>
              </a:rPr>
              <a:t> map </a:t>
            </a:r>
            <a:r>
              <a:rPr lang="en-GB" sz="3200" kern="0" dirty="0" err="1">
                <a:solidFill>
                  <a:schemeClr val="tx1">
                    <a:lumMod val="65000"/>
                    <a:lumOff val="35000"/>
                  </a:schemeClr>
                </a:solidFill>
                <a:latin typeface="Ubuntu" panose="020B0504030602030204" pitchFamily="34" charset="0"/>
                <a:cs typeface="Ubuntu-Light"/>
              </a:rPr>
              <a:t>adrodd</a:t>
            </a:r>
            <a:r>
              <a:rPr lang="en-GB" sz="3200" kern="0" dirty="0">
                <a:solidFill>
                  <a:schemeClr val="tx1">
                    <a:lumMod val="65000"/>
                    <a:lumOff val="35000"/>
                  </a:schemeClr>
                </a:solidFill>
                <a:latin typeface="Ubuntu" panose="020B0504030602030204" pitchFamily="34" charset="0"/>
                <a:cs typeface="Ubuntu-Light"/>
              </a:rPr>
              <a:t> </a:t>
            </a:r>
            <a:r>
              <a:rPr lang="en-GB" sz="3200" kern="0" dirty="0" err="1">
                <a:solidFill>
                  <a:schemeClr val="tx1">
                    <a:lumMod val="65000"/>
                    <a:lumOff val="35000"/>
                  </a:schemeClr>
                </a:solidFill>
                <a:latin typeface="Ubuntu" panose="020B0504030602030204" pitchFamily="34" charset="0"/>
                <a:cs typeface="Ubuntu-Light"/>
              </a:rPr>
              <a:t>stori</a:t>
            </a:r>
            <a:endParaRPr lang="en-GB" sz="3200" kern="0" dirty="0">
              <a:solidFill>
                <a:schemeClr val="tx1">
                  <a:lumMod val="65000"/>
                  <a:lumOff val="35000"/>
                </a:schemeClr>
              </a:solidFill>
              <a:latin typeface="Ubuntu" panose="020B0504030602030204" pitchFamily="34" charset="0"/>
              <a:cs typeface="Ubuntu-Light"/>
            </a:endParaRPr>
          </a:p>
          <a:p>
            <a:pPr marL="12701" marR="5084" lvl="0" indent="0" algn="l" defTabSz="914400" rtl="0" fontAlgn="auto" hangingPunct="1">
              <a:spcBef>
                <a:spcPts val="95"/>
              </a:spcBef>
              <a:spcAft>
                <a:spcPts val="0"/>
              </a:spcAft>
              <a:buNone/>
              <a:tabLst/>
              <a:defRPr sz="1800" b="0" i="0" u="none" strike="noStrike" kern="0" cap="none" spc="0" baseline="0">
                <a:solidFill>
                  <a:srgbClr val="000000"/>
                </a:solidFill>
                <a:uFillTx/>
              </a:defRPr>
            </a:pPr>
            <a:endParaRPr lang="en-GB" sz="3000" b="0" i="0" u="none" strike="noStrike" kern="0" cap="none" spc="-20" baseline="0" dirty="0">
              <a:solidFill>
                <a:schemeClr val="tx1">
                  <a:lumMod val="65000"/>
                  <a:lumOff val="35000"/>
                </a:schemeClr>
              </a:solidFill>
              <a:uFillTx/>
              <a:latin typeface="Ubuntu" panose="020B0504030602030204" pitchFamily="34" charset="0"/>
              <a:cs typeface="Ubuntu-Ligh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4">
            <a:extLst>
              <a:ext uri="{FF2B5EF4-FFF2-40B4-BE49-F238E27FC236}">
                <a16:creationId xmlns:a16="http://schemas.microsoft.com/office/drawing/2014/main" id="{9A8FD76D-71B4-E27B-D463-8A52BA863A9B}"/>
              </a:ext>
            </a:extLst>
          </p:cNvPr>
          <p:cNvSpPr txBox="1"/>
          <p:nvPr/>
        </p:nvSpPr>
        <p:spPr>
          <a:xfrm>
            <a:off x="5198290" y="1285253"/>
            <a:ext cx="9707334" cy="1231106"/>
          </a:xfrm>
          <a:prstGeom prst="rect">
            <a:avLst/>
          </a:prstGeom>
          <a:noFill/>
          <a:ln cap="flat">
            <a:noFill/>
          </a:ln>
        </p:spPr>
        <p:txBody>
          <a:bodyPr vert="horz" wrap="square" lIns="0" tIns="0" rIns="0" bIns="0" anchor="t" anchorCtr="1" compatLnSpc="1">
            <a:spAutoFit/>
          </a:bodyPr>
          <a:lstStyle/>
          <a:p>
            <a:pPr lvl="0" algn="ctr">
              <a:defRPr sz="1800" b="0" i="0" u="none" strike="noStrike" kern="0" cap="none" spc="0" baseline="0">
                <a:solidFill>
                  <a:srgbClr val="000000"/>
                </a:solidFill>
                <a:uFillTx/>
              </a:defRPr>
            </a:pPr>
            <a:r>
              <a:rPr lang="en-GB" sz="4000" b="1" kern="0" dirty="0" err="1">
                <a:solidFill>
                  <a:srgbClr val="595959"/>
                </a:solidFill>
                <a:latin typeface="Ubuntu" pitchFamily="34"/>
                <a:cs typeface="Ubuntu-Light"/>
              </a:rPr>
              <a:t>Cydnabyddiaeth</a:t>
            </a:r>
            <a:endParaRPr lang="en-GB" sz="4000" b="1" kern="0" dirty="0">
              <a:solidFill>
                <a:srgbClr val="595959"/>
              </a:solidFill>
              <a:latin typeface="Ubuntu" pitchFamily="34"/>
              <a:cs typeface="Ubuntu-Light"/>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4000" b="1" i="0" u="none" strike="noStrike" kern="0" cap="none" spc="0" baseline="0" dirty="0" smtClean="0">
                <a:solidFill>
                  <a:srgbClr val="325083"/>
                </a:solidFill>
                <a:uFillTx/>
                <a:latin typeface="Ubuntu" pitchFamily="34"/>
                <a:cs typeface="Ubuntu-Light"/>
              </a:rPr>
              <a:t>Acknowledgements</a:t>
            </a:r>
            <a:endParaRPr lang="en-GB" sz="4000" b="1" i="0" u="none" strike="noStrike" kern="0" cap="none" spc="0" baseline="0" dirty="0">
              <a:solidFill>
                <a:srgbClr val="325083"/>
              </a:solidFill>
              <a:uFillTx/>
              <a:latin typeface="Ubuntu" pitchFamily="34"/>
              <a:cs typeface="Ubuntu-Light"/>
            </a:endParaRPr>
          </a:p>
        </p:txBody>
      </p:sp>
      <p:sp>
        <p:nvSpPr>
          <p:cNvPr id="14" name="object 4">
            <a:extLst>
              <a:ext uri="{FF2B5EF4-FFF2-40B4-BE49-F238E27FC236}">
                <a16:creationId xmlns:a16="http://schemas.microsoft.com/office/drawing/2014/main" id="{3D4C3135-BFCD-AF52-E2CB-C4A761145823}"/>
              </a:ext>
            </a:extLst>
          </p:cNvPr>
          <p:cNvSpPr txBox="1"/>
          <p:nvPr/>
        </p:nvSpPr>
        <p:spPr>
          <a:xfrm>
            <a:off x="510847" y="10390162"/>
            <a:ext cx="1418591" cy="189866"/>
          </a:xfrm>
          <a:prstGeom prst="rect">
            <a:avLst/>
          </a:prstGeom>
          <a:noFill/>
          <a:ln cap="flat">
            <a:noFill/>
          </a:ln>
        </p:spPr>
        <p:txBody>
          <a:bodyPr vert="horz" wrap="square" lIns="0" tIns="3172" rIns="0" bIns="0" anchor="t" anchorCtr="0" compatLnSpc="1">
            <a:spAutoFit/>
          </a:bodyPr>
          <a:lstStyle/>
          <a:p>
            <a:pPr marL="12701" marR="0" lvl="0" indent="0" algn="l" defTabSz="914400" rtl="0" fontAlgn="auto" hangingPunct="1">
              <a:lnSpc>
                <a:spcPct val="100000"/>
              </a:lnSpc>
              <a:spcBef>
                <a:spcPts val="25"/>
              </a:spcBef>
              <a:spcAft>
                <a:spcPts val="0"/>
              </a:spcAft>
              <a:buNone/>
              <a:tabLst/>
              <a:defRPr sz="1800" b="0" i="0" u="none" strike="noStrike" kern="0" cap="none" spc="0" baseline="0">
                <a:solidFill>
                  <a:srgbClr val="000000"/>
                </a:solidFill>
                <a:uFillTx/>
              </a:defRPr>
            </a:pPr>
            <a:r>
              <a:rPr lang="en-GB" sz="1150" b="1" i="0" u="none" strike="noStrike" kern="0" cap="none" spc="0" baseline="0">
                <a:solidFill>
                  <a:srgbClr val="315083"/>
                </a:solidFill>
                <a:uFillTx/>
                <a:latin typeface="Ubuntu"/>
                <a:cs typeface="Ubuntu"/>
              </a:rPr>
              <a:t>Public</a:t>
            </a:r>
            <a:r>
              <a:rPr lang="en-GB" sz="1150" b="1" i="0" u="none" strike="noStrike" kern="0" cap="none" spc="-10" baseline="0">
                <a:solidFill>
                  <a:srgbClr val="315083"/>
                </a:solidFill>
                <a:uFillTx/>
                <a:latin typeface="Ubuntu"/>
                <a:cs typeface="Ubuntu"/>
              </a:rPr>
              <a:t> </a:t>
            </a:r>
            <a:r>
              <a:rPr lang="en-GB" sz="1150" b="1" i="0" u="none" strike="noStrike" kern="0" cap="none" spc="0" baseline="0">
                <a:solidFill>
                  <a:srgbClr val="315083"/>
                </a:solidFill>
                <a:uFillTx/>
                <a:latin typeface="Ubuntu"/>
                <a:cs typeface="Ubuntu"/>
              </a:rPr>
              <a:t>Health </a:t>
            </a:r>
            <a:r>
              <a:rPr lang="en-GB" sz="1150" b="1" i="0" u="none" strike="noStrike" kern="0" cap="none" spc="-10" baseline="0">
                <a:solidFill>
                  <a:srgbClr val="315083"/>
                </a:solidFill>
                <a:uFillTx/>
                <a:latin typeface="Ubuntu"/>
                <a:cs typeface="Ubuntu"/>
              </a:rPr>
              <a:t>Wales</a:t>
            </a:r>
            <a:endParaRPr lang="en-GB" sz="1150" b="0" i="0" u="none" strike="noStrike" kern="0" cap="none" spc="0" baseline="0">
              <a:solidFill>
                <a:srgbClr val="000000"/>
              </a:solidFill>
              <a:uFillTx/>
              <a:latin typeface="Ubuntu"/>
              <a:cs typeface="Ubuntu"/>
            </a:endParaRPr>
          </a:p>
        </p:txBody>
      </p:sp>
      <p:sp>
        <p:nvSpPr>
          <p:cNvPr id="15" name="object 9">
            <a:extLst>
              <a:ext uri="{FF2B5EF4-FFF2-40B4-BE49-F238E27FC236}">
                <a16:creationId xmlns:a16="http://schemas.microsoft.com/office/drawing/2014/main" id="{6DF66426-E989-FC02-86CF-17876AAC70AA}"/>
              </a:ext>
            </a:extLst>
          </p:cNvPr>
          <p:cNvSpPr txBox="1"/>
          <p:nvPr/>
        </p:nvSpPr>
        <p:spPr>
          <a:xfrm>
            <a:off x="19459190" y="10390162"/>
            <a:ext cx="172721" cy="189866"/>
          </a:xfrm>
          <a:prstGeom prst="rect">
            <a:avLst/>
          </a:prstGeom>
          <a:noFill/>
          <a:ln cap="flat">
            <a:noFill/>
          </a:ln>
        </p:spPr>
        <p:txBody>
          <a:bodyPr vert="horz" wrap="square" lIns="0" tIns="3172" rIns="0" bIns="0" anchor="t" anchorCtr="0" compatLnSpc="1">
            <a:spAutoFit/>
          </a:bodyPr>
          <a:lstStyle/>
          <a:p>
            <a:pPr marL="38103" marR="0" lvl="0" indent="0" algn="l" defTabSz="914400" rtl="0" fontAlgn="auto" hangingPunct="1">
              <a:lnSpc>
                <a:spcPct val="100000"/>
              </a:lnSpc>
              <a:spcBef>
                <a:spcPts val="25"/>
              </a:spcBef>
              <a:spcAft>
                <a:spcPts val="0"/>
              </a:spcAft>
              <a:buNone/>
              <a:tabLst/>
              <a:defRPr sz="1800" b="0" i="0" u="none" strike="noStrike" kern="0" cap="none" spc="0" baseline="0">
                <a:solidFill>
                  <a:srgbClr val="000000"/>
                </a:solidFill>
                <a:uFillTx/>
              </a:defRPr>
            </a:pPr>
            <a:fld id="{69A2DCA7-1F15-4582-8D27-16C7D1EAEC09}" type="slidenum">
              <a:rPr/>
              <a:t>2</a:t>
            </a:fld>
            <a:endParaRPr lang="en-GB" sz="1150" b="1" i="0" u="none" strike="noStrike" kern="0" cap="none" spc="0" baseline="0">
              <a:solidFill>
                <a:srgbClr val="315083"/>
              </a:solidFill>
              <a:uFillTx/>
              <a:latin typeface="Ubuntu"/>
            </a:endParaRPr>
          </a:p>
        </p:txBody>
      </p:sp>
      <p:sp>
        <p:nvSpPr>
          <p:cNvPr id="2" name="TextBox 1"/>
          <p:cNvSpPr txBox="1"/>
          <p:nvPr/>
        </p:nvSpPr>
        <p:spPr>
          <a:xfrm>
            <a:off x="11110001" y="3257334"/>
            <a:ext cx="7591246" cy="6247864"/>
          </a:xfrm>
          <a:prstGeom prst="rect">
            <a:avLst/>
          </a:prstGeom>
          <a:noFill/>
        </p:spPr>
        <p:txBody>
          <a:bodyPr wrap="square" rtlCol="0">
            <a:spAutoFit/>
          </a:bodyPr>
          <a:lstStyle/>
          <a:p>
            <a:r>
              <a:rPr lang="en-GB" sz="2800" b="1" dirty="0">
                <a:solidFill>
                  <a:srgbClr val="325083"/>
                </a:solidFill>
                <a:latin typeface="Ubuntu" panose="020B0504030602030204" pitchFamily="34" charset="0"/>
              </a:rPr>
              <a:t>We are very grateful to the following people who contributed to developing the systems map: </a:t>
            </a:r>
            <a:endParaRPr lang="en-GB" sz="2800" b="1" dirty="0" smtClean="0">
              <a:solidFill>
                <a:srgbClr val="325083"/>
              </a:solidFill>
              <a:latin typeface="Ubuntu" panose="020B0504030602030204" pitchFamily="34" charset="0"/>
            </a:endParaRPr>
          </a:p>
          <a:p>
            <a:endParaRPr lang="en-GB" sz="2800" b="1" dirty="0">
              <a:solidFill>
                <a:srgbClr val="325083"/>
              </a:solidFill>
              <a:latin typeface="Ubuntu" panose="020B0504030602030204" pitchFamily="34" charset="0"/>
            </a:endParaRPr>
          </a:p>
          <a:p>
            <a:pPr marL="285750" indent="-285750">
              <a:buFont typeface="Arial" panose="020B0604020202020204" pitchFamily="34" charset="0"/>
              <a:buChar char="•"/>
            </a:pPr>
            <a:r>
              <a:rPr lang="en-GB" sz="2400" dirty="0">
                <a:solidFill>
                  <a:srgbClr val="325083"/>
                </a:solidFill>
                <a:latin typeface="Ubuntu" panose="020B0504030602030204" pitchFamily="34" charset="0"/>
              </a:rPr>
              <a:t>Participants in the workshops </a:t>
            </a:r>
          </a:p>
          <a:p>
            <a:pPr marL="285750" indent="-285750">
              <a:buFont typeface="Arial" panose="020B0604020202020204" pitchFamily="34" charset="0"/>
              <a:buChar char="•"/>
            </a:pPr>
            <a:r>
              <a:rPr lang="en-GB" sz="2400" dirty="0">
                <a:solidFill>
                  <a:srgbClr val="325083"/>
                </a:solidFill>
                <a:latin typeface="Ubuntu" panose="020B0504030602030204" pitchFamily="34" charset="0"/>
              </a:rPr>
              <a:t>Catrin Lyddon and Troy Wey for supporting the workshops </a:t>
            </a:r>
          </a:p>
          <a:p>
            <a:pPr marL="285750" indent="-285750">
              <a:buFont typeface="Arial" panose="020B0604020202020204" pitchFamily="34" charset="0"/>
              <a:buChar char="•"/>
            </a:pPr>
            <a:r>
              <a:rPr lang="en-GB" sz="2400" dirty="0">
                <a:solidFill>
                  <a:srgbClr val="325083"/>
                </a:solidFill>
                <a:latin typeface="Ubuntu" panose="020B0504030602030204" pitchFamily="34" charset="0"/>
              </a:rPr>
              <a:t>Youth workers in Conwy and Torfaen County Borough Councils who led the children and young people’s workshops </a:t>
            </a:r>
          </a:p>
          <a:p>
            <a:pPr marL="285750" indent="-285750">
              <a:buFont typeface="Arial" panose="020B0604020202020204" pitchFamily="34" charset="0"/>
              <a:buChar char="•"/>
            </a:pPr>
            <a:r>
              <a:rPr lang="en-GB" sz="2400" dirty="0">
                <a:solidFill>
                  <a:srgbClr val="325083"/>
                </a:solidFill>
                <a:latin typeface="Ubuntu" panose="020B0504030602030204" pitchFamily="34" charset="0"/>
              </a:rPr>
              <a:t>Members of the Education attainment gap and health - understanding the system Project Board </a:t>
            </a:r>
          </a:p>
          <a:p>
            <a:pPr marL="285750" indent="-285750">
              <a:buFont typeface="Arial" panose="020B0604020202020204" pitchFamily="34" charset="0"/>
              <a:buChar char="•"/>
            </a:pPr>
            <a:r>
              <a:rPr lang="en-GB" sz="2400" dirty="0">
                <a:solidFill>
                  <a:srgbClr val="325083"/>
                </a:solidFill>
                <a:latin typeface="Ubuntu" panose="020B0504030602030204" pitchFamily="34" charset="0"/>
              </a:rPr>
              <a:t>Dr Natalie Savona, </a:t>
            </a:r>
            <a:r>
              <a:rPr lang="en-GB" sz="2400" dirty="0" err="1">
                <a:solidFill>
                  <a:srgbClr val="325083"/>
                </a:solidFill>
                <a:latin typeface="Ubuntu" panose="020B0504030602030204" pitchFamily="34" charset="0"/>
              </a:rPr>
              <a:t>Cordis</a:t>
            </a:r>
            <a:r>
              <a:rPr lang="en-GB" sz="2400" dirty="0">
                <a:solidFill>
                  <a:srgbClr val="325083"/>
                </a:solidFill>
                <a:latin typeface="Ubuntu" panose="020B0504030602030204" pitchFamily="34" charset="0"/>
              </a:rPr>
              <a:t> Bright </a:t>
            </a:r>
          </a:p>
          <a:p>
            <a:pPr marL="285750" indent="-285750">
              <a:buFont typeface="Arial" panose="020B0604020202020204" pitchFamily="34" charset="0"/>
              <a:buChar char="•"/>
            </a:pPr>
            <a:r>
              <a:rPr lang="en-GB" sz="2400" dirty="0">
                <a:solidFill>
                  <a:srgbClr val="325083"/>
                </a:solidFill>
                <a:latin typeface="Ubuntu" panose="020B0504030602030204" pitchFamily="34" charset="0"/>
              </a:rPr>
              <a:t>Professor David Egan, external education consultant </a:t>
            </a:r>
          </a:p>
          <a:p>
            <a:pPr marL="285750" indent="-285750">
              <a:buFont typeface="Arial" panose="020B0604020202020204" pitchFamily="34" charset="0"/>
              <a:buChar char="•"/>
            </a:pPr>
            <a:r>
              <a:rPr lang="en-GB" sz="2400" dirty="0">
                <a:solidFill>
                  <a:srgbClr val="325083"/>
                </a:solidFill>
                <a:latin typeface="Ubuntu" panose="020B0504030602030204" pitchFamily="34" charset="0"/>
              </a:rPr>
              <a:t>Andrea Parr, Wider Determinants of Health Unit </a:t>
            </a:r>
          </a:p>
        </p:txBody>
      </p:sp>
      <p:sp>
        <p:nvSpPr>
          <p:cNvPr id="6" name="TextBox 5"/>
          <p:cNvSpPr txBox="1"/>
          <p:nvPr/>
        </p:nvSpPr>
        <p:spPr>
          <a:xfrm>
            <a:off x="1457019" y="3257334"/>
            <a:ext cx="7482541" cy="6247864"/>
          </a:xfrm>
          <a:prstGeom prst="rect">
            <a:avLst/>
          </a:prstGeom>
          <a:noFill/>
        </p:spPr>
        <p:txBody>
          <a:bodyPr wrap="square" rtlCol="0">
            <a:spAutoFit/>
          </a:bodyPr>
          <a:lstStyle>
            <a:defPPr>
              <a:defRPr lang="en-US"/>
            </a:defPPr>
            <a:lvl1pPr>
              <a:defRPr sz="2800" b="1">
                <a:solidFill>
                  <a:srgbClr val="325083"/>
                </a:solidFill>
                <a:latin typeface="Ubuntu" panose="020B0504030602030204" pitchFamily="34" charset="0"/>
              </a:defRPr>
            </a:lvl1pPr>
          </a:lstStyle>
          <a:p>
            <a:r>
              <a:rPr lang="en-GB" dirty="0" err="1">
                <a:solidFill>
                  <a:schemeClr val="tx1">
                    <a:lumMod val="65000"/>
                    <a:lumOff val="35000"/>
                  </a:schemeClr>
                </a:solidFill>
              </a:rPr>
              <a:t>Rydym</a:t>
            </a:r>
            <a:r>
              <a:rPr lang="en-GB" dirty="0">
                <a:solidFill>
                  <a:schemeClr val="tx1">
                    <a:lumMod val="65000"/>
                    <a:lumOff val="35000"/>
                  </a:schemeClr>
                </a:solidFill>
              </a:rPr>
              <a:t> </a:t>
            </a:r>
            <a:r>
              <a:rPr lang="en-GB" dirty="0" err="1">
                <a:solidFill>
                  <a:schemeClr val="tx1">
                    <a:lumMod val="65000"/>
                    <a:lumOff val="35000"/>
                  </a:schemeClr>
                </a:solidFill>
              </a:rPr>
              <a:t>yn</a:t>
            </a:r>
            <a:r>
              <a:rPr lang="en-GB" dirty="0">
                <a:solidFill>
                  <a:schemeClr val="tx1">
                    <a:lumMod val="65000"/>
                    <a:lumOff val="35000"/>
                  </a:schemeClr>
                </a:solidFill>
              </a:rPr>
              <a:t> </a:t>
            </a:r>
            <a:r>
              <a:rPr lang="en-GB" dirty="0" err="1">
                <a:solidFill>
                  <a:schemeClr val="tx1">
                    <a:lumMod val="65000"/>
                    <a:lumOff val="35000"/>
                  </a:schemeClr>
                </a:solidFill>
              </a:rPr>
              <a:t>ddiolchgar</a:t>
            </a:r>
            <a:r>
              <a:rPr lang="en-GB" dirty="0">
                <a:solidFill>
                  <a:schemeClr val="tx1">
                    <a:lumMod val="65000"/>
                    <a:lumOff val="35000"/>
                  </a:schemeClr>
                </a:solidFill>
              </a:rPr>
              <a:t> </a:t>
            </a:r>
            <a:r>
              <a:rPr lang="en-GB" dirty="0" err="1">
                <a:solidFill>
                  <a:schemeClr val="tx1">
                    <a:lumMod val="65000"/>
                    <a:lumOff val="35000"/>
                  </a:schemeClr>
                </a:solidFill>
              </a:rPr>
              <a:t>iawn</a:t>
            </a:r>
            <a:r>
              <a:rPr lang="en-GB" dirty="0">
                <a:solidFill>
                  <a:schemeClr val="tx1">
                    <a:lumMod val="65000"/>
                    <a:lumOff val="35000"/>
                  </a:schemeClr>
                </a:solidFill>
              </a:rPr>
              <a:t> </a:t>
            </a:r>
            <a:r>
              <a:rPr lang="en-GB" dirty="0" err="1">
                <a:solidFill>
                  <a:schemeClr val="tx1">
                    <a:lumMod val="65000"/>
                    <a:lumOff val="35000"/>
                  </a:schemeClr>
                </a:solidFill>
              </a:rPr>
              <a:t>i’r</a:t>
            </a:r>
            <a:r>
              <a:rPr lang="en-GB" dirty="0">
                <a:solidFill>
                  <a:schemeClr val="tx1">
                    <a:lumMod val="65000"/>
                    <a:lumOff val="35000"/>
                  </a:schemeClr>
                </a:solidFill>
              </a:rPr>
              <a:t> </a:t>
            </a:r>
            <a:r>
              <a:rPr lang="en-GB" dirty="0" err="1">
                <a:solidFill>
                  <a:schemeClr val="tx1">
                    <a:lumMod val="65000"/>
                    <a:lumOff val="35000"/>
                  </a:schemeClr>
                </a:solidFill>
              </a:rPr>
              <a:t>bobl</a:t>
            </a:r>
            <a:r>
              <a:rPr lang="en-GB" dirty="0">
                <a:solidFill>
                  <a:schemeClr val="tx1">
                    <a:lumMod val="65000"/>
                    <a:lumOff val="35000"/>
                  </a:schemeClr>
                </a:solidFill>
              </a:rPr>
              <a:t> </a:t>
            </a:r>
            <a:r>
              <a:rPr lang="en-GB" dirty="0" err="1">
                <a:solidFill>
                  <a:schemeClr val="tx1">
                    <a:lumMod val="65000"/>
                    <a:lumOff val="35000"/>
                  </a:schemeClr>
                </a:solidFill>
              </a:rPr>
              <a:t>ganlynol</a:t>
            </a:r>
            <a:r>
              <a:rPr lang="en-GB" dirty="0">
                <a:solidFill>
                  <a:schemeClr val="tx1">
                    <a:lumMod val="65000"/>
                    <a:lumOff val="35000"/>
                  </a:schemeClr>
                </a:solidFill>
              </a:rPr>
              <a:t> a </a:t>
            </a:r>
            <a:r>
              <a:rPr lang="en-GB" dirty="0" err="1">
                <a:solidFill>
                  <a:schemeClr val="tx1">
                    <a:lumMod val="65000"/>
                    <a:lumOff val="35000"/>
                  </a:schemeClr>
                </a:solidFill>
              </a:rPr>
              <a:t>gyfrannodd</a:t>
            </a:r>
            <a:r>
              <a:rPr lang="en-GB" dirty="0">
                <a:solidFill>
                  <a:schemeClr val="tx1">
                    <a:lumMod val="65000"/>
                    <a:lumOff val="35000"/>
                  </a:schemeClr>
                </a:solidFill>
              </a:rPr>
              <a:t> at </a:t>
            </a:r>
            <a:r>
              <a:rPr lang="en-GB" dirty="0" err="1">
                <a:solidFill>
                  <a:schemeClr val="tx1">
                    <a:lumMod val="65000"/>
                    <a:lumOff val="35000"/>
                  </a:schemeClr>
                </a:solidFill>
              </a:rPr>
              <a:t>ddatblygu’r</a:t>
            </a:r>
            <a:r>
              <a:rPr lang="en-GB" dirty="0">
                <a:solidFill>
                  <a:schemeClr val="tx1">
                    <a:lumMod val="65000"/>
                    <a:lumOff val="35000"/>
                  </a:schemeClr>
                </a:solidFill>
              </a:rPr>
              <a:t> map </a:t>
            </a:r>
            <a:r>
              <a:rPr lang="en-GB" dirty="0" err="1">
                <a:solidFill>
                  <a:schemeClr val="tx1">
                    <a:lumMod val="65000"/>
                    <a:lumOff val="35000"/>
                  </a:schemeClr>
                </a:solidFill>
              </a:rPr>
              <a:t>systemau</a:t>
            </a:r>
            <a:r>
              <a:rPr lang="en-GB" dirty="0" smtClean="0">
                <a:solidFill>
                  <a:schemeClr val="tx1">
                    <a:lumMod val="65000"/>
                    <a:lumOff val="35000"/>
                  </a:schemeClr>
                </a:solidFill>
              </a:rPr>
              <a:t>:</a:t>
            </a:r>
          </a:p>
          <a:p>
            <a:endParaRPr lang="en-GB" dirty="0" smtClean="0">
              <a:solidFill>
                <a:schemeClr val="tx1">
                  <a:lumMod val="65000"/>
                  <a:lumOff val="35000"/>
                </a:schemeClr>
              </a:solidFill>
            </a:endParaRPr>
          </a:p>
          <a:p>
            <a:pPr marL="457200" indent="-457200">
              <a:buFont typeface="Arial" panose="020B0604020202020204" pitchFamily="34" charset="0"/>
              <a:buChar char="•"/>
            </a:pPr>
            <a:r>
              <a:rPr lang="en-GB" sz="2400" b="0" dirty="0" err="1" smtClean="0">
                <a:solidFill>
                  <a:schemeClr val="tx1">
                    <a:lumMod val="65000"/>
                    <a:lumOff val="35000"/>
                  </a:schemeClr>
                </a:solidFill>
              </a:rPr>
              <a:t>Cyfranogwyr</a:t>
            </a:r>
            <a:r>
              <a:rPr lang="en-GB" sz="2400" b="0" dirty="0" smtClean="0">
                <a:solidFill>
                  <a:schemeClr val="tx1">
                    <a:lumMod val="65000"/>
                    <a:lumOff val="35000"/>
                  </a:schemeClr>
                </a:solidFill>
              </a:rPr>
              <a:t> </a:t>
            </a:r>
            <a:r>
              <a:rPr lang="en-GB" sz="2400" b="0" dirty="0" err="1">
                <a:solidFill>
                  <a:schemeClr val="tx1">
                    <a:lumMod val="65000"/>
                    <a:lumOff val="35000"/>
                  </a:schemeClr>
                </a:solidFill>
              </a:rPr>
              <a:t>yn</a:t>
            </a:r>
            <a:r>
              <a:rPr lang="en-GB" sz="2400" b="0" dirty="0">
                <a:solidFill>
                  <a:schemeClr val="tx1">
                    <a:lumMod val="65000"/>
                    <a:lumOff val="35000"/>
                  </a:schemeClr>
                </a:solidFill>
              </a:rPr>
              <a:t> y </a:t>
            </a:r>
            <a:r>
              <a:rPr lang="en-GB" sz="2400" b="0" dirty="0" err="1" smtClean="0">
                <a:solidFill>
                  <a:schemeClr val="tx1">
                    <a:lumMod val="65000"/>
                    <a:lumOff val="35000"/>
                  </a:schemeClr>
                </a:solidFill>
              </a:rPr>
              <a:t>gweithdai</a:t>
            </a:r>
            <a:endParaRPr lang="en-GB" sz="2400" b="0" dirty="0" smtClean="0">
              <a:solidFill>
                <a:schemeClr val="tx1">
                  <a:lumMod val="65000"/>
                  <a:lumOff val="35000"/>
                </a:schemeClr>
              </a:solidFill>
            </a:endParaRPr>
          </a:p>
          <a:p>
            <a:pPr marL="457200" indent="-457200">
              <a:buFont typeface="Arial" panose="020B0604020202020204" pitchFamily="34" charset="0"/>
              <a:buChar char="•"/>
            </a:pPr>
            <a:r>
              <a:rPr lang="en-GB" sz="2400" b="0" dirty="0" smtClean="0">
                <a:solidFill>
                  <a:schemeClr val="tx1">
                    <a:lumMod val="65000"/>
                    <a:lumOff val="35000"/>
                  </a:schemeClr>
                </a:solidFill>
              </a:rPr>
              <a:t>Catrin </a:t>
            </a:r>
            <a:r>
              <a:rPr lang="en-GB" sz="2400" b="0" dirty="0">
                <a:solidFill>
                  <a:schemeClr val="tx1">
                    <a:lumMod val="65000"/>
                    <a:lumOff val="35000"/>
                  </a:schemeClr>
                </a:solidFill>
              </a:rPr>
              <a:t>Lyddon a Troy Wey am </a:t>
            </a:r>
            <a:r>
              <a:rPr lang="en-GB" sz="2400" b="0" dirty="0" err="1">
                <a:solidFill>
                  <a:schemeClr val="tx1">
                    <a:lumMod val="65000"/>
                    <a:lumOff val="35000"/>
                  </a:schemeClr>
                </a:solidFill>
              </a:rPr>
              <a:t>gefnogi’r</a:t>
            </a:r>
            <a:r>
              <a:rPr lang="en-GB" sz="2400" b="0" dirty="0">
                <a:solidFill>
                  <a:schemeClr val="tx1">
                    <a:lumMod val="65000"/>
                    <a:lumOff val="35000"/>
                  </a:schemeClr>
                </a:solidFill>
              </a:rPr>
              <a:t> </a:t>
            </a:r>
            <a:r>
              <a:rPr lang="en-GB" sz="2400" b="0" dirty="0" err="1" smtClean="0">
                <a:solidFill>
                  <a:schemeClr val="tx1">
                    <a:lumMod val="65000"/>
                    <a:lumOff val="35000"/>
                  </a:schemeClr>
                </a:solidFill>
              </a:rPr>
              <a:t>gweithdai</a:t>
            </a:r>
            <a:endParaRPr lang="en-GB" sz="2400" b="0" dirty="0" smtClean="0">
              <a:solidFill>
                <a:schemeClr val="tx1">
                  <a:lumMod val="65000"/>
                  <a:lumOff val="35000"/>
                </a:schemeClr>
              </a:solidFill>
            </a:endParaRPr>
          </a:p>
          <a:p>
            <a:pPr marL="457200" indent="-457200">
              <a:buFont typeface="Arial" panose="020B0604020202020204" pitchFamily="34" charset="0"/>
              <a:buChar char="•"/>
            </a:pPr>
            <a:r>
              <a:rPr lang="en-GB" sz="2400" b="0" dirty="0" err="1" smtClean="0">
                <a:solidFill>
                  <a:schemeClr val="tx1">
                    <a:lumMod val="65000"/>
                    <a:lumOff val="35000"/>
                  </a:schemeClr>
                </a:solidFill>
              </a:rPr>
              <a:t>Gweithwyr</a:t>
            </a:r>
            <a:r>
              <a:rPr lang="en-GB" sz="2400" b="0" dirty="0" smtClean="0">
                <a:solidFill>
                  <a:schemeClr val="tx1">
                    <a:lumMod val="65000"/>
                    <a:lumOff val="35000"/>
                  </a:schemeClr>
                </a:solidFill>
              </a:rPr>
              <a:t> </a:t>
            </a:r>
            <a:r>
              <a:rPr lang="en-GB" sz="2400" b="0" dirty="0" err="1">
                <a:solidFill>
                  <a:schemeClr val="tx1">
                    <a:lumMod val="65000"/>
                    <a:lumOff val="35000"/>
                  </a:schemeClr>
                </a:solidFill>
              </a:rPr>
              <a:t>ieuenctid</a:t>
            </a:r>
            <a:r>
              <a:rPr lang="en-GB" sz="2400" b="0" dirty="0">
                <a:solidFill>
                  <a:schemeClr val="tx1">
                    <a:lumMod val="65000"/>
                    <a:lumOff val="35000"/>
                  </a:schemeClr>
                </a:solidFill>
              </a:rPr>
              <a:t> </a:t>
            </a:r>
            <a:r>
              <a:rPr lang="en-GB" sz="2400" b="0" dirty="0" err="1">
                <a:solidFill>
                  <a:schemeClr val="tx1">
                    <a:lumMod val="65000"/>
                    <a:lumOff val="35000"/>
                  </a:schemeClr>
                </a:solidFill>
              </a:rPr>
              <a:t>yng</a:t>
            </a:r>
            <a:r>
              <a:rPr lang="en-GB" sz="2400" b="0" dirty="0">
                <a:solidFill>
                  <a:schemeClr val="tx1">
                    <a:lumMod val="65000"/>
                    <a:lumOff val="35000"/>
                  </a:schemeClr>
                </a:solidFill>
              </a:rPr>
              <a:t> </a:t>
            </a:r>
            <a:r>
              <a:rPr lang="en-GB" sz="2400" b="0" dirty="0" err="1">
                <a:solidFill>
                  <a:schemeClr val="tx1">
                    <a:lumMod val="65000"/>
                    <a:lumOff val="35000"/>
                  </a:schemeClr>
                </a:solidFill>
              </a:rPr>
              <a:t>Nghynghorau</a:t>
            </a:r>
            <a:r>
              <a:rPr lang="en-GB" sz="2400" b="0" dirty="0">
                <a:solidFill>
                  <a:schemeClr val="tx1">
                    <a:lumMod val="65000"/>
                    <a:lumOff val="35000"/>
                  </a:schemeClr>
                </a:solidFill>
              </a:rPr>
              <a:t> </a:t>
            </a:r>
            <a:r>
              <a:rPr lang="en-GB" sz="2400" b="0" dirty="0" err="1">
                <a:solidFill>
                  <a:schemeClr val="tx1">
                    <a:lumMod val="65000"/>
                    <a:lumOff val="35000"/>
                  </a:schemeClr>
                </a:solidFill>
              </a:rPr>
              <a:t>Bwrdeistref</a:t>
            </a:r>
            <a:r>
              <a:rPr lang="en-GB" sz="2400" b="0" dirty="0">
                <a:solidFill>
                  <a:schemeClr val="tx1">
                    <a:lumMod val="65000"/>
                    <a:lumOff val="35000"/>
                  </a:schemeClr>
                </a:solidFill>
              </a:rPr>
              <a:t> </a:t>
            </a:r>
            <a:r>
              <a:rPr lang="en-GB" sz="2400" b="0" dirty="0" err="1">
                <a:solidFill>
                  <a:schemeClr val="tx1">
                    <a:lumMod val="65000"/>
                    <a:lumOff val="35000"/>
                  </a:schemeClr>
                </a:solidFill>
              </a:rPr>
              <a:t>Sirol</a:t>
            </a:r>
            <a:r>
              <a:rPr lang="en-GB" sz="2400" b="0" dirty="0">
                <a:solidFill>
                  <a:schemeClr val="tx1">
                    <a:lumMod val="65000"/>
                    <a:lumOff val="35000"/>
                  </a:schemeClr>
                </a:solidFill>
              </a:rPr>
              <a:t> Conwy a </a:t>
            </a:r>
            <a:r>
              <a:rPr lang="en-GB" sz="2400" b="0" dirty="0" err="1">
                <a:solidFill>
                  <a:schemeClr val="tx1">
                    <a:lumMod val="65000"/>
                    <a:lumOff val="35000"/>
                  </a:schemeClr>
                </a:solidFill>
              </a:rPr>
              <a:t>Thorfaen</a:t>
            </a:r>
            <a:r>
              <a:rPr lang="en-GB" sz="2400" b="0" dirty="0">
                <a:solidFill>
                  <a:schemeClr val="tx1">
                    <a:lumMod val="65000"/>
                    <a:lumOff val="35000"/>
                  </a:schemeClr>
                </a:solidFill>
              </a:rPr>
              <a:t> a </a:t>
            </a:r>
            <a:r>
              <a:rPr lang="en-GB" sz="2400" b="0" dirty="0" err="1">
                <a:solidFill>
                  <a:schemeClr val="tx1">
                    <a:lumMod val="65000"/>
                    <a:lumOff val="35000"/>
                  </a:schemeClr>
                </a:solidFill>
              </a:rPr>
              <a:t>arweiniodd</a:t>
            </a:r>
            <a:r>
              <a:rPr lang="en-GB" sz="2400" b="0" dirty="0">
                <a:solidFill>
                  <a:schemeClr val="tx1">
                    <a:lumMod val="65000"/>
                    <a:lumOff val="35000"/>
                  </a:schemeClr>
                </a:solidFill>
              </a:rPr>
              <a:t> y </a:t>
            </a:r>
            <a:r>
              <a:rPr lang="en-GB" sz="2400" b="0" dirty="0" err="1">
                <a:solidFill>
                  <a:schemeClr val="tx1">
                    <a:lumMod val="65000"/>
                    <a:lumOff val="35000"/>
                  </a:schemeClr>
                </a:solidFill>
              </a:rPr>
              <a:t>gweithdai</a:t>
            </a:r>
            <a:r>
              <a:rPr lang="en-GB" sz="2400" b="0" dirty="0">
                <a:solidFill>
                  <a:schemeClr val="tx1">
                    <a:lumMod val="65000"/>
                    <a:lumOff val="35000"/>
                  </a:schemeClr>
                </a:solidFill>
              </a:rPr>
              <a:t> plant a </a:t>
            </a:r>
            <a:r>
              <a:rPr lang="en-GB" sz="2400" b="0" dirty="0" err="1">
                <a:solidFill>
                  <a:schemeClr val="tx1">
                    <a:lumMod val="65000"/>
                    <a:lumOff val="35000"/>
                  </a:schemeClr>
                </a:solidFill>
              </a:rPr>
              <a:t>phobl</a:t>
            </a:r>
            <a:r>
              <a:rPr lang="en-GB" sz="2400" b="0" dirty="0">
                <a:solidFill>
                  <a:schemeClr val="tx1">
                    <a:lumMod val="65000"/>
                    <a:lumOff val="35000"/>
                  </a:schemeClr>
                </a:solidFill>
              </a:rPr>
              <a:t> </a:t>
            </a:r>
            <a:r>
              <a:rPr lang="en-GB" sz="2400" b="0" dirty="0" err="1" smtClean="0">
                <a:solidFill>
                  <a:schemeClr val="tx1">
                    <a:lumMod val="65000"/>
                    <a:lumOff val="35000"/>
                  </a:schemeClr>
                </a:solidFill>
              </a:rPr>
              <a:t>ifanc</a:t>
            </a:r>
            <a:endParaRPr lang="en-GB" sz="2400" b="0" dirty="0" smtClean="0">
              <a:solidFill>
                <a:schemeClr val="tx1">
                  <a:lumMod val="65000"/>
                  <a:lumOff val="35000"/>
                </a:schemeClr>
              </a:solidFill>
            </a:endParaRPr>
          </a:p>
          <a:p>
            <a:pPr marL="457200" indent="-457200">
              <a:buFont typeface="Arial" panose="020B0604020202020204" pitchFamily="34" charset="0"/>
              <a:buChar char="•"/>
            </a:pPr>
            <a:r>
              <a:rPr lang="en-GB" sz="2400" b="0" dirty="0" err="1" smtClean="0">
                <a:solidFill>
                  <a:schemeClr val="tx1">
                    <a:lumMod val="65000"/>
                    <a:lumOff val="35000"/>
                  </a:schemeClr>
                </a:solidFill>
              </a:rPr>
              <a:t>Aelodau</a:t>
            </a:r>
            <a:r>
              <a:rPr lang="en-GB" sz="2400" b="0" dirty="0" smtClean="0">
                <a:solidFill>
                  <a:schemeClr val="tx1">
                    <a:lumMod val="65000"/>
                    <a:lumOff val="35000"/>
                  </a:schemeClr>
                </a:solidFill>
              </a:rPr>
              <a:t> </a:t>
            </a:r>
            <a:r>
              <a:rPr lang="en-GB" sz="2400" b="0" dirty="0">
                <a:solidFill>
                  <a:schemeClr val="tx1">
                    <a:lumMod val="65000"/>
                    <a:lumOff val="35000"/>
                  </a:schemeClr>
                </a:solidFill>
              </a:rPr>
              <a:t>o </a:t>
            </a:r>
            <a:r>
              <a:rPr lang="en-GB" sz="2400" b="0" dirty="0" err="1">
                <a:solidFill>
                  <a:schemeClr val="tx1">
                    <a:lumMod val="65000"/>
                    <a:lumOff val="35000"/>
                  </a:schemeClr>
                </a:solidFill>
              </a:rPr>
              <a:t>Fwrdd</a:t>
            </a:r>
            <a:r>
              <a:rPr lang="en-GB" sz="2400" b="0" dirty="0">
                <a:solidFill>
                  <a:schemeClr val="tx1">
                    <a:lumMod val="65000"/>
                    <a:lumOff val="35000"/>
                  </a:schemeClr>
                </a:solidFill>
              </a:rPr>
              <a:t> y </a:t>
            </a:r>
            <a:r>
              <a:rPr lang="en-GB" sz="2400" b="0" dirty="0" err="1">
                <a:solidFill>
                  <a:schemeClr val="tx1">
                    <a:lumMod val="65000"/>
                    <a:lumOff val="35000"/>
                  </a:schemeClr>
                </a:solidFill>
              </a:rPr>
              <a:t>Prosiect</a:t>
            </a:r>
            <a:r>
              <a:rPr lang="en-GB" sz="2400" b="0" dirty="0">
                <a:solidFill>
                  <a:schemeClr val="tx1">
                    <a:lumMod val="65000"/>
                    <a:lumOff val="35000"/>
                  </a:schemeClr>
                </a:solidFill>
              </a:rPr>
              <a:t> </a:t>
            </a:r>
            <a:r>
              <a:rPr lang="en-GB" sz="2400" b="0" dirty="0" err="1">
                <a:solidFill>
                  <a:schemeClr val="tx1">
                    <a:lumMod val="65000"/>
                    <a:lumOff val="35000"/>
                  </a:schemeClr>
                </a:solidFill>
              </a:rPr>
              <a:t>Bwlch</a:t>
            </a:r>
            <a:r>
              <a:rPr lang="en-GB" sz="2400" b="0" dirty="0">
                <a:solidFill>
                  <a:schemeClr val="tx1">
                    <a:lumMod val="65000"/>
                    <a:lumOff val="35000"/>
                  </a:schemeClr>
                </a:solidFill>
              </a:rPr>
              <a:t> </a:t>
            </a:r>
            <a:r>
              <a:rPr lang="en-GB" sz="2400" b="0" dirty="0" err="1">
                <a:solidFill>
                  <a:schemeClr val="tx1">
                    <a:lumMod val="65000"/>
                    <a:lumOff val="35000"/>
                  </a:schemeClr>
                </a:solidFill>
              </a:rPr>
              <a:t>cyrhaeddiad</a:t>
            </a:r>
            <a:r>
              <a:rPr lang="en-GB" sz="2400" b="0" dirty="0">
                <a:solidFill>
                  <a:schemeClr val="tx1">
                    <a:lumMod val="65000"/>
                    <a:lumOff val="35000"/>
                  </a:schemeClr>
                </a:solidFill>
              </a:rPr>
              <a:t> </a:t>
            </a:r>
            <a:r>
              <a:rPr lang="en-GB" sz="2400" b="0" dirty="0" err="1">
                <a:solidFill>
                  <a:schemeClr val="tx1">
                    <a:lumMod val="65000"/>
                    <a:lumOff val="35000"/>
                  </a:schemeClr>
                </a:solidFill>
              </a:rPr>
              <a:t>addysgol</a:t>
            </a:r>
            <a:r>
              <a:rPr lang="en-GB" sz="2400" b="0" dirty="0">
                <a:solidFill>
                  <a:schemeClr val="tx1">
                    <a:lumMod val="65000"/>
                    <a:lumOff val="35000"/>
                  </a:schemeClr>
                </a:solidFill>
              </a:rPr>
              <a:t> ac </a:t>
            </a:r>
            <a:r>
              <a:rPr lang="en-GB" sz="2400" b="0" dirty="0" err="1">
                <a:solidFill>
                  <a:schemeClr val="tx1">
                    <a:lumMod val="65000"/>
                    <a:lumOff val="35000"/>
                  </a:schemeClr>
                </a:solidFill>
              </a:rPr>
              <a:t>iechyd</a:t>
            </a:r>
            <a:r>
              <a:rPr lang="en-GB" sz="2400" b="0" dirty="0">
                <a:solidFill>
                  <a:schemeClr val="tx1">
                    <a:lumMod val="65000"/>
                    <a:lumOff val="35000"/>
                  </a:schemeClr>
                </a:solidFill>
              </a:rPr>
              <a:t> – </a:t>
            </a:r>
            <a:r>
              <a:rPr lang="en-GB" sz="2400" b="0" dirty="0" err="1">
                <a:solidFill>
                  <a:schemeClr val="tx1">
                    <a:lumMod val="65000"/>
                    <a:lumOff val="35000"/>
                  </a:schemeClr>
                </a:solidFill>
              </a:rPr>
              <a:t>deall</a:t>
            </a:r>
            <a:r>
              <a:rPr lang="en-GB" sz="2400" b="0" dirty="0">
                <a:solidFill>
                  <a:schemeClr val="tx1">
                    <a:lumMod val="65000"/>
                    <a:lumOff val="35000"/>
                  </a:schemeClr>
                </a:solidFill>
              </a:rPr>
              <a:t> y </a:t>
            </a:r>
            <a:r>
              <a:rPr lang="en-GB" sz="2400" b="0" dirty="0" smtClean="0">
                <a:solidFill>
                  <a:schemeClr val="tx1">
                    <a:lumMod val="65000"/>
                    <a:lumOff val="35000"/>
                  </a:schemeClr>
                </a:solidFill>
              </a:rPr>
              <a:t>system</a:t>
            </a:r>
          </a:p>
          <a:p>
            <a:pPr marL="457200" indent="-457200">
              <a:buFont typeface="Arial" panose="020B0604020202020204" pitchFamily="34" charset="0"/>
              <a:buChar char="•"/>
            </a:pPr>
            <a:r>
              <a:rPr lang="en-GB" sz="2400" b="0" dirty="0" smtClean="0">
                <a:solidFill>
                  <a:schemeClr val="tx1">
                    <a:lumMod val="65000"/>
                    <a:lumOff val="35000"/>
                  </a:schemeClr>
                </a:solidFill>
              </a:rPr>
              <a:t>Dr </a:t>
            </a:r>
            <a:r>
              <a:rPr lang="en-GB" sz="2400" b="0" dirty="0">
                <a:solidFill>
                  <a:schemeClr val="tx1">
                    <a:lumMod val="65000"/>
                    <a:lumOff val="35000"/>
                  </a:schemeClr>
                </a:solidFill>
              </a:rPr>
              <a:t>Natalie Savona, </a:t>
            </a:r>
            <a:r>
              <a:rPr lang="en-GB" sz="2400" b="0" dirty="0" err="1">
                <a:solidFill>
                  <a:schemeClr val="tx1">
                    <a:lumMod val="65000"/>
                    <a:lumOff val="35000"/>
                  </a:schemeClr>
                </a:solidFill>
              </a:rPr>
              <a:t>Cordis</a:t>
            </a:r>
            <a:r>
              <a:rPr lang="en-GB" sz="2400" b="0" dirty="0">
                <a:solidFill>
                  <a:schemeClr val="tx1">
                    <a:lumMod val="65000"/>
                    <a:lumOff val="35000"/>
                  </a:schemeClr>
                </a:solidFill>
              </a:rPr>
              <a:t> </a:t>
            </a:r>
            <a:r>
              <a:rPr lang="en-GB" sz="2400" b="0" dirty="0" smtClean="0">
                <a:solidFill>
                  <a:schemeClr val="tx1">
                    <a:lumMod val="65000"/>
                    <a:lumOff val="35000"/>
                  </a:schemeClr>
                </a:solidFill>
              </a:rPr>
              <a:t>Bright</a:t>
            </a:r>
          </a:p>
          <a:p>
            <a:pPr marL="457200" indent="-457200">
              <a:buFont typeface="Arial" panose="020B0604020202020204" pitchFamily="34" charset="0"/>
              <a:buChar char="•"/>
            </a:pPr>
            <a:r>
              <a:rPr lang="en-GB" sz="2400" b="0" dirty="0" err="1" smtClean="0">
                <a:solidFill>
                  <a:schemeClr val="tx1">
                    <a:lumMod val="65000"/>
                    <a:lumOff val="35000"/>
                  </a:schemeClr>
                </a:solidFill>
              </a:rPr>
              <a:t>Yr</a:t>
            </a:r>
            <a:r>
              <a:rPr lang="en-GB" sz="2400" b="0" dirty="0" smtClean="0">
                <a:solidFill>
                  <a:schemeClr val="tx1">
                    <a:lumMod val="65000"/>
                    <a:lumOff val="35000"/>
                  </a:schemeClr>
                </a:solidFill>
              </a:rPr>
              <a:t> </a:t>
            </a:r>
            <a:r>
              <a:rPr lang="en-GB" sz="2400" b="0" dirty="0" err="1">
                <a:solidFill>
                  <a:schemeClr val="tx1">
                    <a:lumMod val="65000"/>
                    <a:lumOff val="35000"/>
                  </a:schemeClr>
                </a:solidFill>
              </a:rPr>
              <a:t>Athro</a:t>
            </a:r>
            <a:r>
              <a:rPr lang="en-GB" sz="2400" b="0" dirty="0">
                <a:solidFill>
                  <a:schemeClr val="tx1">
                    <a:lumMod val="65000"/>
                    <a:lumOff val="35000"/>
                  </a:schemeClr>
                </a:solidFill>
              </a:rPr>
              <a:t> David Egan, </a:t>
            </a:r>
            <a:r>
              <a:rPr lang="en-GB" sz="2400" b="0" dirty="0" err="1">
                <a:solidFill>
                  <a:schemeClr val="tx1">
                    <a:lumMod val="65000"/>
                    <a:lumOff val="35000"/>
                  </a:schemeClr>
                </a:solidFill>
              </a:rPr>
              <a:t>ymgynghorydd</a:t>
            </a:r>
            <a:r>
              <a:rPr lang="en-GB" sz="2400" b="0" dirty="0">
                <a:solidFill>
                  <a:schemeClr val="tx1">
                    <a:lumMod val="65000"/>
                    <a:lumOff val="35000"/>
                  </a:schemeClr>
                </a:solidFill>
              </a:rPr>
              <a:t> </a:t>
            </a:r>
            <a:r>
              <a:rPr lang="en-GB" sz="2400" b="0" dirty="0" err="1">
                <a:solidFill>
                  <a:schemeClr val="tx1">
                    <a:lumMod val="65000"/>
                    <a:lumOff val="35000"/>
                  </a:schemeClr>
                </a:solidFill>
              </a:rPr>
              <a:t>addysg</a:t>
            </a:r>
            <a:r>
              <a:rPr lang="en-GB" sz="2400" b="0" dirty="0">
                <a:solidFill>
                  <a:schemeClr val="tx1">
                    <a:lumMod val="65000"/>
                    <a:lumOff val="35000"/>
                  </a:schemeClr>
                </a:solidFill>
              </a:rPr>
              <a:t> </a:t>
            </a:r>
            <a:r>
              <a:rPr lang="en-GB" sz="2400" b="0" dirty="0" err="1">
                <a:solidFill>
                  <a:schemeClr val="tx1">
                    <a:lumMod val="65000"/>
                    <a:lumOff val="35000"/>
                  </a:schemeClr>
                </a:solidFill>
              </a:rPr>
              <a:t>allanol</a:t>
            </a:r>
            <a:r>
              <a:rPr lang="en-GB" sz="2400" b="0" dirty="0">
                <a:solidFill>
                  <a:schemeClr val="tx1">
                    <a:lumMod val="65000"/>
                    <a:lumOff val="35000"/>
                  </a:schemeClr>
                </a:solidFill>
              </a:rPr>
              <a:t> </a:t>
            </a:r>
          </a:p>
          <a:p>
            <a:pPr marL="457200" indent="-457200">
              <a:buFont typeface="Arial" panose="020B0604020202020204" pitchFamily="34" charset="0"/>
              <a:buChar char="•"/>
            </a:pPr>
            <a:r>
              <a:rPr lang="en-GB" sz="2400" b="0" dirty="0" smtClean="0">
                <a:solidFill>
                  <a:schemeClr val="tx1">
                    <a:lumMod val="65000"/>
                    <a:lumOff val="35000"/>
                  </a:schemeClr>
                </a:solidFill>
              </a:rPr>
              <a:t>Andrea </a:t>
            </a:r>
            <a:r>
              <a:rPr lang="en-GB" sz="2400" b="0" dirty="0">
                <a:solidFill>
                  <a:schemeClr val="tx1">
                    <a:lumMod val="65000"/>
                    <a:lumOff val="35000"/>
                  </a:schemeClr>
                </a:solidFill>
              </a:rPr>
              <a:t>Parr, </a:t>
            </a:r>
            <a:r>
              <a:rPr lang="en-GB" sz="2400" b="0" dirty="0" err="1">
                <a:solidFill>
                  <a:schemeClr val="tx1">
                    <a:lumMod val="65000"/>
                    <a:lumOff val="35000"/>
                  </a:schemeClr>
                </a:solidFill>
              </a:rPr>
              <a:t>yr</a:t>
            </a:r>
            <a:r>
              <a:rPr lang="en-GB" sz="2400" b="0" dirty="0">
                <a:solidFill>
                  <a:schemeClr val="tx1">
                    <a:lumMod val="65000"/>
                    <a:lumOff val="35000"/>
                  </a:schemeClr>
                </a:solidFill>
              </a:rPr>
              <a:t> </a:t>
            </a:r>
            <a:r>
              <a:rPr lang="en-GB" sz="2400" b="0" dirty="0" err="1">
                <a:solidFill>
                  <a:schemeClr val="tx1">
                    <a:lumMod val="65000"/>
                    <a:lumOff val="35000"/>
                  </a:schemeClr>
                </a:solidFill>
              </a:rPr>
              <a:t>Uned</a:t>
            </a:r>
            <a:r>
              <a:rPr lang="en-GB" sz="2400" b="0" dirty="0">
                <a:solidFill>
                  <a:schemeClr val="tx1">
                    <a:lumMod val="65000"/>
                    <a:lumOff val="35000"/>
                  </a:schemeClr>
                </a:solidFill>
              </a:rPr>
              <a:t> </a:t>
            </a:r>
            <a:r>
              <a:rPr lang="en-GB" sz="2400" b="0" dirty="0" err="1">
                <a:solidFill>
                  <a:schemeClr val="tx1">
                    <a:lumMod val="65000"/>
                    <a:lumOff val="35000"/>
                  </a:schemeClr>
                </a:solidFill>
              </a:rPr>
              <a:t>Penderfynyddion</a:t>
            </a:r>
            <a:r>
              <a:rPr lang="en-GB" sz="2400" b="0" dirty="0">
                <a:solidFill>
                  <a:schemeClr val="tx1">
                    <a:lumMod val="65000"/>
                    <a:lumOff val="35000"/>
                  </a:schemeClr>
                </a:solidFill>
              </a:rPr>
              <a:t> </a:t>
            </a:r>
            <a:r>
              <a:rPr lang="en-GB" sz="2400" b="0" dirty="0" err="1">
                <a:solidFill>
                  <a:schemeClr val="tx1">
                    <a:lumMod val="65000"/>
                    <a:lumOff val="35000"/>
                  </a:schemeClr>
                </a:solidFill>
              </a:rPr>
              <a:t>Ehangach</a:t>
            </a:r>
            <a:r>
              <a:rPr lang="en-GB" sz="2400" b="0" dirty="0">
                <a:solidFill>
                  <a:schemeClr val="tx1">
                    <a:lumMod val="65000"/>
                    <a:lumOff val="35000"/>
                  </a:schemeClr>
                </a:solidFill>
              </a:rPr>
              <a:t> </a:t>
            </a:r>
            <a:r>
              <a:rPr lang="en-GB" sz="2400" b="0" dirty="0" err="1">
                <a:solidFill>
                  <a:schemeClr val="tx1">
                    <a:lumMod val="65000"/>
                    <a:lumOff val="35000"/>
                  </a:schemeClr>
                </a:solidFill>
              </a:rPr>
              <a:t>Iechyd</a:t>
            </a:r>
            <a:endParaRPr lang="en-GB" sz="2000" b="0" dirty="0">
              <a:solidFill>
                <a:schemeClr val="tx1">
                  <a:lumMod val="65000"/>
                  <a:lumOff val="35000"/>
                </a:schemeClr>
              </a:solidFill>
            </a:endParaRPr>
          </a:p>
        </p:txBody>
      </p:sp>
    </p:spTree>
    <p:extLst>
      <p:ext uri="{BB962C8B-B14F-4D97-AF65-F5344CB8AC3E}">
        <p14:creationId xmlns:p14="http://schemas.microsoft.com/office/powerpoint/2010/main" val="23470394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name="Slide17">
    <p:bg>
      <p:bgPr>
        <a:solidFill>
          <a:srgbClr val="FFFFFF"/>
        </a:solidFill>
        <a:effectLst/>
      </p:bgPr>
    </p:bg>
    <p:spTree>
      <p:nvGrpSpPr>
        <p:cNvPr id="1" name=""/>
        <p:cNvGrpSpPr/>
        <p:nvPr/>
      </p:nvGrpSpPr>
      <p:grpSpPr>
        <a:xfrm>
          <a:off x="0" y="0"/>
          <a:ext cx="0" cy="0"/>
          <a:chOff x="0" y="0"/>
          <a:chExt cx="0" cy="0"/>
        </a:xfrm>
      </p:grpSpPr>
      <p:sp>
        <p:nvSpPr>
          <p:cNvPr id="2" name="object 4">
            <a:extLst>
              <a:ext uri="{FF2B5EF4-FFF2-40B4-BE49-F238E27FC236}">
                <a16:creationId xmlns:a16="http://schemas.microsoft.com/office/drawing/2014/main" id="{9EABA4F7-A54D-993B-4604-0E859F803344}"/>
              </a:ext>
            </a:extLst>
          </p:cNvPr>
          <p:cNvSpPr txBox="1"/>
          <p:nvPr/>
        </p:nvSpPr>
        <p:spPr>
          <a:xfrm>
            <a:off x="510847" y="10390162"/>
            <a:ext cx="1418591" cy="189866"/>
          </a:xfrm>
          <a:prstGeom prst="rect">
            <a:avLst/>
          </a:prstGeom>
          <a:noFill/>
          <a:ln cap="flat">
            <a:noFill/>
          </a:ln>
        </p:spPr>
        <p:txBody>
          <a:bodyPr vert="horz" wrap="square" lIns="0" tIns="3172" rIns="0" bIns="0" anchor="t" anchorCtr="0" compatLnSpc="1">
            <a:spAutoFit/>
          </a:bodyPr>
          <a:lstStyle/>
          <a:p>
            <a:pPr marL="12701" marR="0" lvl="0" indent="0" algn="l" defTabSz="914400" rtl="0" fontAlgn="auto" hangingPunct="1">
              <a:lnSpc>
                <a:spcPct val="100000"/>
              </a:lnSpc>
              <a:spcBef>
                <a:spcPts val="25"/>
              </a:spcBef>
              <a:spcAft>
                <a:spcPts val="0"/>
              </a:spcAft>
              <a:buNone/>
              <a:tabLst/>
              <a:defRPr sz="1800" b="0" i="0" u="none" strike="noStrike" kern="0" cap="none" spc="0" baseline="0">
                <a:solidFill>
                  <a:srgbClr val="000000"/>
                </a:solidFill>
                <a:uFillTx/>
              </a:defRPr>
            </a:pPr>
            <a:r>
              <a:rPr lang="en-GB" sz="1150" b="1" i="0" u="none" strike="noStrike" kern="0" cap="none" spc="0" baseline="0">
                <a:solidFill>
                  <a:srgbClr val="315083"/>
                </a:solidFill>
                <a:uFillTx/>
                <a:latin typeface="Ubuntu"/>
                <a:cs typeface="Ubuntu"/>
              </a:rPr>
              <a:t>Public</a:t>
            </a:r>
            <a:r>
              <a:rPr lang="en-GB" sz="1150" b="1" i="0" u="none" strike="noStrike" kern="0" cap="none" spc="-10" baseline="0">
                <a:solidFill>
                  <a:srgbClr val="315083"/>
                </a:solidFill>
                <a:uFillTx/>
                <a:latin typeface="Ubuntu"/>
                <a:cs typeface="Ubuntu"/>
              </a:rPr>
              <a:t> </a:t>
            </a:r>
            <a:r>
              <a:rPr lang="en-GB" sz="1150" b="1" i="0" u="none" strike="noStrike" kern="0" cap="none" spc="0" baseline="0">
                <a:solidFill>
                  <a:srgbClr val="315083"/>
                </a:solidFill>
                <a:uFillTx/>
                <a:latin typeface="Ubuntu"/>
                <a:cs typeface="Ubuntu"/>
              </a:rPr>
              <a:t>Health </a:t>
            </a:r>
            <a:r>
              <a:rPr lang="en-GB" sz="1150" b="1" i="0" u="none" strike="noStrike" kern="0" cap="none" spc="-10" baseline="0">
                <a:solidFill>
                  <a:srgbClr val="315083"/>
                </a:solidFill>
                <a:uFillTx/>
                <a:latin typeface="Ubuntu"/>
                <a:cs typeface="Ubuntu"/>
              </a:rPr>
              <a:t>Wales</a:t>
            </a:r>
            <a:endParaRPr lang="en-GB" sz="1150" b="0" i="0" u="none" strike="noStrike" kern="0" cap="none" spc="0" baseline="0">
              <a:solidFill>
                <a:srgbClr val="000000"/>
              </a:solidFill>
              <a:uFillTx/>
              <a:latin typeface="Ubuntu"/>
              <a:cs typeface="Ubuntu"/>
            </a:endParaRPr>
          </a:p>
        </p:txBody>
      </p:sp>
      <p:sp>
        <p:nvSpPr>
          <p:cNvPr id="3" name="object 6">
            <a:extLst>
              <a:ext uri="{FF2B5EF4-FFF2-40B4-BE49-F238E27FC236}">
                <a16:creationId xmlns:a16="http://schemas.microsoft.com/office/drawing/2014/main" id="{B6A8395D-7C31-D829-CFA2-8226FCFF799C}"/>
              </a:ext>
            </a:extLst>
          </p:cNvPr>
          <p:cNvSpPr txBox="1"/>
          <p:nvPr/>
        </p:nvSpPr>
        <p:spPr>
          <a:xfrm>
            <a:off x="19459190" y="10390162"/>
            <a:ext cx="172721" cy="189866"/>
          </a:xfrm>
          <a:prstGeom prst="rect">
            <a:avLst/>
          </a:prstGeom>
          <a:noFill/>
          <a:ln cap="flat">
            <a:noFill/>
          </a:ln>
        </p:spPr>
        <p:txBody>
          <a:bodyPr vert="horz" wrap="square" lIns="0" tIns="3172" rIns="0" bIns="0" anchor="t" anchorCtr="0" compatLnSpc="1">
            <a:spAutoFit/>
          </a:bodyPr>
          <a:lstStyle/>
          <a:p>
            <a:pPr marL="38103" marR="0" lvl="0" indent="0" algn="l" defTabSz="914400" rtl="0" fontAlgn="auto" hangingPunct="1">
              <a:lnSpc>
                <a:spcPct val="100000"/>
              </a:lnSpc>
              <a:spcBef>
                <a:spcPts val="25"/>
              </a:spcBef>
              <a:spcAft>
                <a:spcPts val="0"/>
              </a:spcAft>
              <a:buNone/>
              <a:tabLst/>
              <a:defRPr sz="1800" b="0" i="0" u="none" strike="noStrike" kern="0" cap="none" spc="0" baseline="0">
                <a:solidFill>
                  <a:srgbClr val="000000"/>
                </a:solidFill>
                <a:uFillTx/>
              </a:defRPr>
            </a:pPr>
            <a:fld id="{60454808-0E46-4F87-9484-0295439B440D}" type="slidenum">
              <a:rPr/>
              <a:t>20</a:t>
            </a:fld>
            <a:endParaRPr lang="en-GB" sz="1150" b="1" i="0" u="none" strike="noStrike" kern="0" cap="none" spc="0" baseline="0">
              <a:solidFill>
                <a:srgbClr val="315083"/>
              </a:solidFill>
              <a:uFillTx/>
              <a:latin typeface="Ubuntu"/>
              <a:cs typeface="Ubuntu"/>
            </a:endParaRPr>
          </a:p>
        </p:txBody>
      </p:sp>
      <p:sp>
        <p:nvSpPr>
          <p:cNvPr id="4" name="object 3">
            <a:extLst>
              <a:ext uri="{FF2B5EF4-FFF2-40B4-BE49-F238E27FC236}">
                <a16:creationId xmlns:a16="http://schemas.microsoft.com/office/drawing/2014/main" id="{838FBEDF-EE2B-D819-2A33-DB21E7033830}"/>
              </a:ext>
            </a:extLst>
          </p:cNvPr>
          <p:cNvSpPr txBox="1"/>
          <p:nvPr/>
        </p:nvSpPr>
        <p:spPr>
          <a:xfrm>
            <a:off x="12336344" y="2752040"/>
            <a:ext cx="7122846" cy="6922392"/>
          </a:xfrm>
          <a:prstGeom prst="rect">
            <a:avLst/>
          </a:prstGeom>
          <a:noFill/>
          <a:ln cap="flat">
            <a:noFill/>
          </a:ln>
        </p:spPr>
        <p:txBody>
          <a:bodyPr vert="horz" wrap="square" lIns="0" tIns="12060" rIns="0" bIns="0" anchor="t" anchorCtr="0" compatLnSpc="1">
            <a:noAutofit/>
          </a:bodyPr>
          <a:lstStyle/>
          <a:p>
            <a:pPr marL="1028700" marR="0" lvl="1" indent="-571500" algn="l" defTabSz="914400" rtl="0" fontAlgn="auto" hangingPunct="1">
              <a:spcBef>
                <a:spcPts val="0"/>
              </a:spcBef>
              <a:spcAft>
                <a:spcPts val="0"/>
              </a:spcAft>
              <a:buSzPct val="100000"/>
              <a:buFont typeface="Arial" pitchFamily="34"/>
              <a:buChar char="•"/>
              <a:tabLst>
                <a:tab pos="3678238" algn="l"/>
              </a:tabLst>
              <a:defRPr sz="1800" b="0" i="0" u="none" strike="noStrike" kern="0" cap="none" spc="0" baseline="0">
                <a:solidFill>
                  <a:srgbClr val="000000"/>
                </a:solidFill>
                <a:uFillTx/>
              </a:defRPr>
            </a:pPr>
            <a:r>
              <a:rPr lang="en-GB" sz="3200" kern="0" spc="-10" dirty="0">
                <a:solidFill>
                  <a:srgbClr val="002060"/>
                </a:solidFill>
                <a:latin typeface="Ubuntu" panose="020B0504030602030204" pitchFamily="34" charset="0"/>
                <a:cs typeface="Ubuntu-Light"/>
              </a:rPr>
              <a:t>S</a:t>
            </a:r>
            <a:r>
              <a:rPr lang="en-GB" sz="3200" b="0" i="0" u="none" strike="noStrike" kern="0" cap="none" spc="-10" baseline="0" dirty="0">
                <a:solidFill>
                  <a:srgbClr val="002060"/>
                </a:solidFill>
                <a:uFillTx/>
                <a:latin typeface="Ubuntu" panose="020B0504030602030204" pitchFamily="34" charset="0"/>
                <a:cs typeface="Ubuntu-Light"/>
              </a:rPr>
              <a:t>eek advice – it’s harder than it looks!</a:t>
            </a:r>
          </a:p>
          <a:p>
            <a:pPr marL="1028700" marR="0" lvl="1" indent="-571500" algn="l" defTabSz="914400" rtl="0" fontAlgn="auto" hangingPunct="1">
              <a:spcBef>
                <a:spcPts val="0"/>
              </a:spcBef>
              <a:spcAft>
                <a:spcPts val="0"/>
              </a:spcAft>
              <a:buSzPct val="100000"/>
              <a:buFont typeface="Arial" pitchFamily="34"/>
              <a:buChar char="•"/>
              <a:tabLst>
                <a:tab pos="3678238" algn="l"/>
              </a:tabLst>
              <a:defRPr sz="1800" b="0" i="0" u="none" strike="noStrike" kern="0" cap="none" spc="0" baseline="0">
                <a:solidFill>
                  <a:srgbClr val="000000"/>
                </a:solidFill>
                <a:uFillTx/>
              </a:defRPr>
            </a:pPr>
            <a:endParaRPr lang="en-GB" sz="3200" b="0" i="0" u="none" strike="noStrike" kern="0" cap="none" spc="-10" baseline="0" dirty="0">
              <a:solidFill>
                <a:srgbClr val="002060"/>
              </a:solidFill>
              <a:uFillTx/>
              <a:latin typeface="Ubuntu" panose="020B0504030602030204" pitchFamily="34" charset="0"/>
              <a:cs typeface="Ubuntu-Light"/>
            </a:endParaRPr>
          </a:p>
          <a:p>
            <a:pPr marL="1028700" marR="0" lvl="1" indent="-571500" algn="l" defTabSz="914400" rtl="0" fontAlgn="auto" hangingPunct="1">
              <a:spcBef>
                <a:spcPts val="0"/>
              </a:spcBef>
              <a:spcAft>
                <a:spcPts val="0"/>
              </a:spcAft>
              <a:buSzPct val="100000"/>
              <a:buFont typeface="Arial" pitchFamily="34"/>
              <a:buChar char="•"/>
              <a:tabLst>
                <a:tab pos="3678238" algn="l"/>
              </a:tabLst>
              <a:defRPr sz="1800" b="0" i="0" u="none" strike="noStrike" kern="0" cap="none" spc="0" baseline="0">
                <a:solidFill>
                  <a:srgbClr val="000000"/>
                </a:solidFill>
                <a:uFillTx/>
              </a:defRPr>
            </a:pPr>
            <a:r>
              <a:rPr lang="en-GB" sz="3200" b="0" i="0" u="none" strike="noStrike" kern="0" cap="none" spc="-10" baseline="0" dirty="0">
                <a:solidFill>
                  <a:srgbClr val="002060"/>
                </a:solidFill>
                <a:uFillTx/>
                <a:latin typeface="Ubuntu" panose="020B0504030602030204" pitchFamily="34" charset="0"/>
                <a:cs typeface="Ubuntu-Light"/>
              </a:rPr>
              <a:t>If you can do it in person, do it!</a:t>
            </a:r>
          </a:p>
          <a:p>
            <a:pPr marL="1028700" marR="0" lvl="1" indent="-571500" algn="l" defTabSz="914400" rtl="0" fontAlgn="auto" hangingPunct="1">
              <a:spcBef>
                <a:spcPts val="0"/>
              </a:spcBef>
              <a:spcAft>
                <a:spcPts val="0"/>
              </a:spcAft>
              <a:buSzPct val="100000"/>
              <a:buFont typeface="Arial" pitchFamily="34"/>
              <a:buChar char="•"/>
              <a:tabLst>
                <a:tab pos="3678238" algn="l"/>
              </a:tabLst>
              <a:defRPr sz="1800" b="0" i="0" u="none" strike="noStrike" kern="0" cap="none" spc="0" baseline="0">
                <a:solidFill>
                  <a:srgbClr val="000000"/>
                </a:solidFill>
                <a:uFillTx/>
              </a:defRPr>
            </a:pPr>
            <a:endParaRPr lang="en-GB" sz="3200" b="0" i="0" u="none" strike="noStrike" kern="0" cap="none" spc="-10" baseline="0" dirty="0">
              <a:solidFill>
                <a:srgbClr val="002060"/>
              </a:solidFill>
              <a:uFillTx/>
              <a:latin typeface="Ubuntu" panose="020B0504030602030204" pitchFamily="34" charset="0"/>
              <a:cs typeface="Ubuntu-Light"/>
            </a:endParaRPr>
          </a:p>
          <a:p>
            <a:pPr marL="1028700" marR="0" lvl="1" indent="-571500" algn="l" defTabSz="914400" rtl="0" fontAlgn="auto" hangingPunct="1">
              <a:spcBef>
                <a:spcPts val="0"/>
              </a:spcBef>
              <a:spcAft>
                <a:spcPts val="0"/>
              </a:spcAft>
              <a:buSzPct val="100000"/>
              <a:buFont typeface="Arial" pitchFamily="34"/>
              <a:buChar char="•"/>
              <a:tabLst>
                <a:tab pos="3678238" algn="l"/>
              </a:tabLst>
              <a:defRPr sz="1800" b="0" i="0" u="none" strike="noStrike" kern="0" cap="none" spc="0" baseline="0">
                <a:solidFill>
                  <a:srgbClr val="000000"/>
                </a:solidFill>
                <a:uFillTx/>
              </a:defRPr>
            </a:pPr>
            <a:r>
              <a:rPr lang="en-GB" sz="3200" b="0" i="0" u="none" strike="noStrike" kern="0" cap="none" spc="-10" baseline="0" dirty="0">
                <a:solidFill>
                  <a:srgbClr val="002060"/>
                </a:solidFill>
                <a:uFillTx/>
                <a:latin typeface="Ubuntu" panose="020B0504030602030204" pitchFamily="34" charset="0"/>
                <a:cs typeface="Ubuntu-Light"/>
              </a:rPr>
              <a:t>There’s no right or wrong ‘look’ for a systems map</a:t>
            </a:r>
          </a:p>
          <a:p>
            <a:pPr marL="1028700" marR="0" lvl="1" indent="-571500" algn="l" defTabSz="914400" rtl="0" fontAlgn="auto" hangingPunct="1">
              <a:spcBef>
                <a:spcPts val="0"/>
              </a:spcBef>
              <a:spcAft>
                <a:spcPts val="0"/>
              </a:spcAft>
              <a:buSzPct val="100000"/>
              <a:buFont typeface="Arial" pitchFamily="34"/>
              <a:buChar char="•"/>
              <a:tabLst>
                <a:tab pos="3678238" algn="l"/>
              </a:tabLst>
              <a:defRPr sz="1800" b="0" i="0" u="none" strike="noStrike" kern="0" cap="none" spc="0" baseline="0">
                <a:solidFill>
                  <a:srgbClr val="000000"/>
                </a:solidFill>
                <a:uFillTx/>
              </a:defRPr>
            </a:pPr>
            <a:endParaRPr lang="en-GB" sz="3200" b="0" i="0" u="none" strike="noStrike" kern="0" cap="none" spc="-10" baseline="0" dirty="0">
              <a:solidFill>
                <a:srgbClr val="002060"/>
              </a:solidFill>
              <a:uFillTx/>
              <a:latin typeface="Ubuntu" panose="020B0504030602030204" pitchFamily="34" charset="0"/>
              <a:cs typeface="Ubuntu-Light"/>
            </a:endParaRPr>
          </a:p>
          <a:p>
            <a:pPr marL="1028700" marR="0" lvl="1" indent="-571500" algn="l" defTabSz="914400" rtl="0" fontAlgn="auto" hangingPunct="1">
              <a:spcBef>
                <a:spcPts val="0"/>
              </a:spcBef>
              <a:spcAft>
                <a:spcPts val="0"/>
              </a:spcAft>
              <a:buSzPct val="100000"/>
              <a:buFont typeface="Arial" pitchFamily="34"/>
              <a:buChar char="•"/>
              <a:tabLst>
                <a:tab pos="3678238" algn="l"/>
              </a:tabLst>
              <a:defRPr sz="1800" b="0" i="0" u="none" strike="noStrike" kern="0" cap="none" spc="0" baseline="0">
                <a:solidFill>
                  <a:srgbClr val="000000"/>
                </a:solidFill>
                <a:uFillTx/>
              </a:defRPr>
            </a:pPr>
            <a:r>
              <a:rPr lang="en-GB" sz="3200" kern="0" spc="-10" dirty="0">
                <a:solidFill>
                  <a:srgbClr val="002060"/>
                </a:solidFill>
                <a:latin typeface="Ubuntu" panose="020B0504030602030204" pitchFamily="34" charset="0"/>
                <a:cs typeface="Ubuntu-Light"/>
              </a:rPr>
              <a:t>M</a:t>
            </a:r>
            <a:r>
              <a:rPr lang="en-GB" sz="3200" b="0" i="0" u="none" strike="noStrike" kern="0" cap="none" spc="-10" baseline="0" dirty="0">
                <a:solidFill>
                  <a:srgbClr val="002060"/>
                </a:solidFill>
                <a:uFillTx/>
                <a:latin typeface="Ubuntu" panose="020B0504030602030204" pitchFamily="34" charset="0"/>
                <a:cs typeface="Ubuntu-Light"/>
              </a:rPr>
              <a:t>ake sure tech is right for you </a:t>
            </a:r>
          </a:p>
          <a:p>
            <a:pPr marL="1028700" marR="0" lvl="1" indent="-571500" algn="l" defTabSz="914400" rtl="0" fontAlgn="auto" hangingPunct="1">
              <a:spcBef>
                <a:spcPts val="0"/>
              </a:spcBef>
              <a:spcAft>
                <a:spcPts val="0"/>
              </a:spcAft>
              <a:buSzPct val="100000"/>
              <a:buFont typeface="Arial" pitchFamily="34"/>
              <a:buChar char="•"/>
              <a:tabLst>
                <a:tab pos="3678238" algn="l"/>
              </a:tabLst>
              <a:defRPr sz="1800" b="0" i="0" u="none" strike="noStrike" kern="0" cap="none" spc="0" baseline="0">
                <a:solidFill>
                  <a:srgbClr val="000000"/>
                </a:solidFill>
                <a:uFillTx/>
              </a:defRPr>
            </a:pPr>
            <a:endParaRPr lang="en-GB" sz="3200" kern="0" spc="-10" dirty="0">
              <a:solidFill>
                <a:srgbClr val="002060"/>
              </a:solidFill>
              <a:latin typeface="Ubuntu" panose="020B0504030602030204" pitchFamily="34" charset="0"/>
              <a:cs typeface="Ubuntu-Light"/>
            </a:endParaRPr>
          </a:p>
          <a:p>
            <a:pPr marL="1028700" marR="0" lvl="1" indent="-571500" algn="l" defTabSz="914400" rtl="0" fontAlgn="auto" hangingPunct="1">
              <a:spcBef>
                <a:spcPts val="0"/>
              </a:spcBef>
              <a:spcAft>
                <a:spcPts val="0"/>
              </a:spcAft>
              <a:buSzPct val="100000"/>
              <a:buFont typeface="Arial" pitchFamily="34"/>
              <a:buChar char="•"/>
              <a:tabLst>
                <a:tab pos="3678238" algn="l"/>
              </a:tabLst>
              <a:defRPr sz="1800" b="0" i="0" u="none" strike="noStrike" kern="0" cap="none" spc="0" baseline="0">
                <a:solidFill>
                  <a:srgbClr val="000000"/>
                </a:solidFill>
                <a:uFillTx/>
              </a:defRPr>
            </a:pPr>
            <a:r>
              <a:rPr lang="en-GB" sz="3200" b="0" i="0" u="none" strike="noStrike" kern="0" cap="none" spc="-10" baseline="0" dirty="0">
                <a:solidFill>
                  <a:srgbClr val="002060"/>
                </a:solidFill>
                <a:uFillTx/>
                <a:latin typeface="Ubuntu" panose="020B0504030602030204" pitchFamily="34" charset="0"/>
                <a:cs typeface="Ubuntu-Light"/>
              </a:rPr>
              <a:t>Systems maps can become reified – they are </a:t>
            </a:r>
            <a:r>
              <a:rPr lang="en-GB" sz="3200" b="0" i="1" u="none" strike="noStrike" kern="0" cap="none" spc="-10" baseline="0" dirty="0">
                <a:solidFill>
                  <a:srgbClr val="002060"/>
                </a:solidFill>
                <a:uFillTx/>
                <a:latin typeface="Ubuntu" panose="020B0504030602030204" pitchFamily="34" charset="0"/>
                <a:cs typeface="Ubuntu-Light"/>
              </a:rPr>
              <a:t>one </a:t>
            </a:r>
            <a:r>
              <a:rPr lang="en-GB" sz="3200" b="0" i="0" u="none" strike="noStrike" kern="0" cap="none" spc="-10" baseline="0" dirty="0">
                <a:solidFill>
                  <a:srgbClr val="002060"/>
                </a:solidFill>
                <a:uFillTx/>
                <a:latin typeface="Ubuntu" panose="020B0504030602030204" pitchFamily="34" charset="0"/>
                <a:cs typeface="Ubuntu-Light"/>
              </a:rPr>
              <a:t>version of reality</a:t>
            </a:r>
            <a:endParaRPr lang="en-GB" sz="3200" b="0" i="0" u="none" strike="noStrike" kern="1200" cap="none" spc="-10" baseline="0" dirty="0">
              <a:solidFill>
                <a:srgbClr val="F43882"/>
              </a:solidFill>
              <a:uFillTx/>
              <a:latin typeface="Ubuntu-Light"/>
            </a:endParaRPr>
          </a:p>
          <a:p>
            <a:pPr marL="12701" marR="5084" lvl="0" indent="0" algn="l" defTabSz="914400" rtl="0" fontAlgn="auto" hangingPunct="1">
              <a:lnSpc>
                <a:spcPct val="100400"/>
              </a:lnSpc>
              <a:spcBef>
                <a:spcPts val="95"/>
              </a:spcBef>
              <a:spcAft>
                <a:spcPts val="0"/>
              </a:spcAft>
              <a:buNone/>
              <a:tabLst/>
              <a:defRPr sz="1800" b="0" i="0" u="none" strike="noStrike" kern="0" cap="none" spc="0" baseline="0">
                <a:solidFill>
                  <a:srgbClr val="000000"/>
                </a:solidFill>
                <a:uFillTx/>
              </a:defRPr>
            </a:pPr>
            <a:endParaRPr lang="en-GB" sz="3200" b="0" i="0" u="none" strike="noStrike" kern="0" cap="none" spc="-20" baseline="0" dirty="0">
              <a:solidFill>
                <a:srgbClr val="7F7F7F"/>
              </a:solidFill>
              <a:uFillTx/>
              <a:latin typeface="Ubuntu-Light"/>
              <a:cs typeface="Ubuntu-Light"/>
            </a:endParaRPr>
          </a:p>
        </p:txBody>
      </p:sp>
      <p:sp>
        <p:nvSpPr>
          <p:cNvPr id="5" name="Text Placeholder 4">
            <a:extLst>
              <a:ext uri="{FF2B5EF4-FFF2-40B4-BE49-F238E27FC236}">
                <a16:creationId xmlns:a16="http://schemas.microsoft.com/office/drawing/2014/main" id="{8F94935B-F4DB-5D0C-F082-004629AA0EA2}"/>
              </a:ext>
            </a:extLst>
          </p:cNvPr>
          <p:cNvSpPr txBox="1"/>
          <p:nvPr/>
        </p:nvSpPr>
        <p:spPr>
          <a:xfrm>
            <a:off x="5198383" y="1148105"/>
            <a:ext cx="9707334" cy="1231106"/>
          </a:xfrm>
          <a:prstGeom prst="rect">
            <a:avLst/>
          </a:prstGeom>
          <a:noFill/>
          <a:ln cap="flat">
            <a:noFill/>
          </a:ln>
        </p:spPr>
        <p:txBody>
          <a:bodyPr vert="horz" wrap="square" lIns="0" tIns="0" rIns="0" bIns="0" anchor="t" anchorCtr="1" compatLnSpc="1">
            <a:spAutoFit/>
          </a:bodyPr>
          <a:lstStyle/>
          <a:p>
            <a:pPr lvl="0" algn="ctr">
              <a:defRPr sz="1800" b="0" i="0" u="none" strike="noStrike" kern="0" cap="none" spc="0" baseline="0">
                <a:solidFill>
                  <a:srgbClr val="000000"/>
                </a:solidFill>
                <a:uFillTx/>
              </a:defRPr>
            </a:pPr>
            <a:r>
              <a:rPr lang="en-GB" sz="4000" b="1" kern="0" dirty="0" err="1">
                <a:solidFill>
                  <a:schemeClr val="tx1">
                    <a:lumMod val="65000"/>
                    <a:lumOff val="35000"/>
                  </a:schemeClr>
                </a:solidFill>
                <a:latin typeface="Ubuntu" pitchFamily="34"/>
                <a:cs typeface="Ubuntu-Light"/>
              </a:rPr>
              <a:t>Yr</a:t>
            </a:r>
            <a:r>
              <a:rPr lang="en-GB" sz="4000" b="1" kern="0" dirty="0">
                <a:solidFill>
                  <a:schemeClr val="tx1">
                    <a:lumMod val="65000"/>
                    <a:lumOff val="35000"/>
                  </a:schemeClr>
                </a:solidFill>
                <a:latin typeface="Ubuntu" pitchFamily="34"/>
                <a:cs typeface="Ubuntu-Light"/>
              </a:rPr>
              <a:t> </a:t>
            </a:r>
            <a:r>
              <a:rPr lang="en-GB" sz="4000" b="1" kern="0" dirty="0" err="1">
                <a:solidFill>
                  <a:schemeClr val="tx1">
                    <a:lumMod val="65000"/>
                    <a:lumOff val="35000"/>
                  </a:schemeClr>
                </a:solidFill>
                <a:latin typeface="Ubuntu" pitchFamily="34"/>
                <a:cs typeface="Ubuntu-Light"/>
              </a:rPr>
              <a:t>hyn</a:t>
            </a:r>
            <a:r>
              <a:rPr lang="en-GB" sz="4000" b="1" kern="0" dirty="0">
                <a:solidFill>
                  <a:schemeClr val="tx1">
                    <a:lumMod val="65000"/>
                    <a:lumOff val="35000"/>
                  </a:schemeClr>
                </a:solidFill>
                <a:latin typeface="Ubuntu" pitchFamily="34"/>
                <a:cs typeface="Ubuntu-Light"/>
              </a:rPr>
              <a:t> a </a:t>
            </a:r>
            <a:r>
              <a:rPr lang="en-GB" sz="4000" b="1" kern="0" dirty="0" err="1" smtClean="0">
                <a:solidFill>
                  <a:schemeClr val="tx1">
                    <a:lumMod val="65000"/>
                    <a:lumOff val="35000"/>
                  </a:schemeClr>
                </a:solidFill>
                <a:latin typeface="Ubuntu" pitchFamily="34"/>
                <a:cs typeface="Ubuntu-Light"/>
              </a:rPr>
              <a:t>ddysgwyd</a:t>
            </a:r>
            <a:r>
              <a:rPr lang="en-GB" sz="4000" b="1" kern="0" dirty="0" smtClean="0">
                <a:solidFill>
                  <a:schemeClr val="tx1">
                    <a:lumMod val="65000"/>
                    <a:lumOff val="35000"/>
                  </a:schemeClr>
                </a:solidFill>
                <a:latin typeface="Ubuntu" pitchFamily="34"/>
                <a:cs typeface="Ubuntu-Light"/>
              </a:rPr>
              <a:t> </a:t>
            </a:r>
            <a:r>
              <a:rPr lang="en-GB" sz="4000" b="1" kern="0" dirty="0">
                <a:solidFill>
                  <a:schemeClr val="tx1">
                    <a:lumMod val="65000"/>
                    <a:lumOff val="35000"/>
                  </a:schemeClr>
                </a:solidFill>
                <a:latin typeface="Ubuntu" pitchFamily="34"/>
                <a:cs typeface="Ubuntu-Light"/>
              </a:rPr>
              <a:t>- </a:t>
            </a:r>
            <a:r>
              <a:rPr lang="en-GB" sz="4000" b="1" kern="0" dirty="0" err="1">
                <a:solidFill>
                  <a:schemeClr val="tx1">
                    <a:lumMod val="65000"/>
                    <a:lumOff val="35000"/>
                  </a:schemeClr>
                </a:solidFill>
                <a:latin typeface="Ubuntu" pitchFamily="34"/>
                <a:cs typeface="Ubuntu-Light"/>
              </a:rPr>
              <a:t>ymarferol</a:t>
            </a:r>
            <a:endParaRPr lang="en-GB" sz="4000" b="1" i="0" u="none" strike="noStrike" kern="0" cap="none" spc="0" baseline="0" dirty="0">
              <a:solidFill>
                <a:schemeClr val="tx1">
                  <a:lumMod val="65000"/>
                  <a:lumOff val="35000"/>
                </a:schemeClr>
              </a:solidFill>
              <a:uFillTx/>
              <a:latin typeface="Ubuntu" pitchFamily="34"/>
              <a:cs typeface="Ubuntu-Light"/>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4000" b="1" i="0" u="none" strike="noStrike" kern="0" cap="none" spc="0" baseline="0" dirty="0">
                <a:solidFill>
                  <a:srgbClr val="325083"/>
                </a:solidFill>
                <a:uFillTx/>
                <a:latin typeface="Ubuntu" pitchFamily="34"/>
                <a:cs typeface="Ubuntu-Light"/>
              </a:rPr>
              <a:t>Our learning - practical</a:t>
            </a:r>
          </a:p>
        </p:txBody>
      </p:sp>
      <p:sp>
        <p:nvSpPr>
          <p:cNvPr id="10" name="object 3">
            <a:extLst>
              <a:ext uri="{FF2B5EF4-FFF2-40B4-BE49-F238E27FC236}">
                <a16:creationId xmlns:a16="http://schemas.microsoft.com/office/drawing/2014/main" id="{201D4F03-3536-10E9-E094-B27D18F2F13F}"/>
              </a:ext>
            </a:extLst>
          </p:cNvPr>
          <p:cNvSpPr txBox="1"/>
          <p:nvPr/>
        </p:nvSpPr>
        <p:spPr>
          <a:xfrm>
            <a:off x="358447" y="2752040"/>
            <a:ext cx="7214948" cy="6922392"/>
          </a:xfrm>
          <a:prstGeom prst="rect">
            <a:avLst/>
          </a:prstGeom>
          <a:noFill/>
          <a:ln cap="flat">
            <a:noFill/>
          </a:ln>
        </p:spPr>
        <p:txBody>
          <a:bodyPr vert="horz" wrap="square" lIns="0" tIns="12060" rIns="0" bIns="0" anchor="t" anchorCtr="0" compatLnSpc="1">
            <a:noAutofit/>
          </a:bodyPr>
          <a:lstStyle/>
          <a:p>
            <a:pPr marL="1028700" lvl="1" indent="-571500">
              <a:buSzPct val="100000"/>
              <a:buFont typeface="Arial" pitchFamily="34"/>
              <a:buChar char="•"/>
              <a:tabLst>
                <a:tab pos="3678238" algn="l"/>
              </a:tabLst>
              <a:defRPr sz="1800" b="0" i="0" u="none" strike="noStrike" kern="0" cap="none" spc="0" baseline="0">
                <a:solidFill>
                  <a:srgbClr val="000000"/>
                </a:solidFill>
                <a:uFillTx/>
              </a:defRPr>
            </a:pPr>
            <a:r>
              <a:rPr lang="en-GB" sz="3200" kern="0" spc="-10" dirty="0" err="1">
                <a:solidFill>
                  <a:schemeClr val="tx1">
                    <a:lumMod val="65000"/>
                    <a:lumOff val="35000"/>
                  </a:schemeClr>
                </a:solidFill>
                <a:latin typeface="Ubuntu" panose="020B0504030602030204" pitchFamily="34" charset="0"/>
                <a:cs typeface="Ubuntu-Light"/>
              </a:rPr>
              <a:t>Ceisiwch</a:t>
            </a:r>
            <a:r>
              <a:rPr lang="en-GB" sz="3200" kern="0" spc="-10" dirty="0">
                <a:solidFill>
                  <a:schemeClr val="tx1">
                    <a:lumMod val="65000"/>
                    <a:lumOff val="35000"/>
                  </a:schemeClr>
                </a:solidFill>
                <a:latin typeface="Ubuntu" panose="020B0504030602030204" pitchFamily="34" charset="0"/>
                <a:cs typeface="Ubuntu-Light"/>
              </a:rPr>
              <a:t> </a:t>
            </a:r>
            <a:r>
              <a:rPr lang="en-GB" sz="3200" kern="0" spc="-10" dirty="0" err="1">
                <a:solidFill>
                  <a:schemeClr val="tx1">
                    <a:lumMod val="65000"/>
                    <a:lumOff val="35000"/>
                  </a:schemeClr>
                </a:solidFill>
                <a:latin typeface="Ubuntu" panose="020B0504030602030204" pitchFamily="34" charset="0"/>
                <a:cs typeface="Ubuntu-Light"/>
              </a:rPr>
              <a:t>gyngor</a:t>
            </a:r>
            <a:r>
              <a:rPr lang="en-GB" sz="3200" kern="0" spc="-10" dirty="0">
                <a:solidFill>
                  <a:schemeClr val="tx1">
                    <a:lumMod val="65000"/>
                    <a:lumOff val="35000"/>
                  </a:schemeClr>
                </a:solidFill>
                <a:latin typeface="Ubuntu" panose="020B0504030602030204" pitchFamily="34" charset="0"/>
                <a:cs typeface="Ubuntu-Light"/>
              </a:rPr>
              <a:t> – </a:t>
            </a:r>
            <a:r>
              <a:rPr lang="en-GB" sz="3200" kern="0" spc="-10" dirty="0" err="1">
                <a:solidFill>
                  <a:schemeClr val="tx1">
                    <a:lumMod val="65000"/>
                    <a:lumOff val="35000"/>
                  </a:schemeClr>
                </a:solidFill>
                <a:latin typeface="Ubuntu" panose="020B0504030602030204" pitchFamily="34" charset="0"/>
                <a:cs typeface="Ubuntu-Light"/>
              </a:rPr>
              <a:t>mae’n</a:t>
            </a:r>
            <a:r>
              <a:rPr lang="en-GB" sz="3200" kern="0" spc="-10" dirty="0">
                <a:solidFill>
                  <a:schemeClr val="tx1">
                    <a:lumMod val="65000"/>
                    <a:lumOff val="35000"/>
                  </a:schemeClr>
                </a:solidFill>
                <a:latin typeface="Ubuntu" panose="020B0504030602030204" pitchFamily="34" charset="0"/>
                <a:cs typeface="Ubuntu-Light"/>
              </a:rPr>
              <a:t> </a:t>
            </a:r>
            <a:r>
              <a:rPr lang="en-GB" sz="3200" kern="0" spc="-10" dirty="0" err="1">
                <a:solidFill>
                  <a:schemeClr val="tx1">
                    <a:lumMod val="65000"/>
                    <a:lumOff val="35000"/>
                  </a:schemeClr>
                </a:solidFill>
                <a:latin typeface="Ubuntu" panose="020B0504030602030204" pitchFamily="34" charset="0"/>
                <a:cs typeface="Ubuntu-Light"/>
              </a:rPr>
              <a:t>fwy</a:t>
            </a:r>
            <a:r>
              <a:rPr lang="en-GB" sz="3200" kern="0" spc="-10" dirty="0">
                <a:solidFill>
                  <a:schemeClr val="tx1">
                    <a:lumMod val="65000"/>
                    <a:lumOff val="35000"/>
                  </a:schemeClr>
                </a:solidFill>
                <a:latin typeface="Ubuntu" panose="020B0504030602030204" pitchFamily="34" charset="0"/>
                <a:cs typeface="Ubuntu-Light"/>
              </a:rPr>
              <a:t> </a:t>
            </a:r>
            <a:r>
              <a:rPr lang="en-GB" sz="3200" kern="0" spc="-10" dirty="0" err="1">
                <a:solidFill>
                  <a:schemeClr val="tx1">
                    <a:lumMod val="65000"/>
                    <a:lumOff val="35000"/>
                  </a:schemeClr>
                </a:solidFill>
                <a:latin typeface="Ubuntu" panose="020B0504030602030204" pitchFamily="34" charset="0"/>
                <a:cs typeface="Ubuntu-Light"/>
              </a:rPr>
              <a:t>anodd</a:t>
            </a:r>
            <a:r>
              <a:rPr lang="en-GB" sz="3200" kern="0" spc="-10" dirty="0">
                <a:solidFill>
                  <a:schemeClr val="tx1">
                    <a:lumMod val="65000"/>
                    <a:lumOff val="35000"/>
                  </a:schemeClr>
                </a:solidFill>
                <a:latin typeface="Ubuntu" panose="020B0504030602030204" pitchFamily="34" charset="0"/>
                <a:cs typeface="Ubuntu-Light"/>
              </a:rPr>
              <a:t> nag y </a:t>
            </a:r>
            <a:r>
              <a:rPr lang="en-GB" sz="3200" kern="0" spc="-10" dirty="0" err="1">
                <a:solidFill>
                  <a:schemeClr val="tx1">
                    <a:lumMod val="65000"/>
                    <a:lumOff val="35000"/>
                  </a:schemeClr>
                </a:solidFill>
                <a:latin typeface="Ubuntu" panose="020B0504030602030204" pitchFamily="34" charset="0"/>
                <a:cs typeface="Ubuntu-Light"/>
              </a:rPr>
              <a:t>mae’n</a:t>
            </a:r>
            <a:r>
              <a:rPr lang="en-GB" sz="3200" kern="0" spc="-10" dirty="0">
                <a:solidFill>
                  <a:schemeClr val="tx1">
                    <a:lumMod val="65000"/>
                    <a:lumOff val="35000"/>
                  </a:schemeClr>
                </a:solidFill>
                <a:latin typeface="Ubuntu" panose="020B0504030602030204" pitchFamily="34" charset="0"/>
                <a:cs typeface="Ubuntu-Light"/>
              </a:rPr>
              <a:t> </a:t>
            </a:r>
            <a:r>
              <a:rPr lang="en-GB" sz="3200" kern="0" spc="-10" dirty="0" err="1">
                <a:solidFill>
                  <a:schemeClr val="tx1">
                    <a:lumMod val="65000"/>
                    <a:lumOff val="35000"/>
                  </a:schemeClr>
                </a:solidFill>
                <a:latin typeface="Ubuntu" panose="020B0504030602030204" pitchFamily="34" charset="0"/>
                <a:cs typeface="Ubuntu-Light"/>
              </a:rPr>
              <a:t>edrych</a:t>
            </a:r>
            <a:r>
              <a:rPr lang="en-GB" sz="3200" kern="0" spc="-10" dirty="0" smtClean="0">
                <a:solidFill>
                  <a:schemeClr val="tx1">
                    <a:lumMod val="65000"/>
                    <a:lumOff val="35000"/>
                  </a:schemeClr>
                </a:solidFill>
                <a:latin typeface="Ubuntu" panose="020B0504030602030204" pitchFamily="34" charset="0"/>
                <a:cs typeface="Ubuntu-Light"/>
              </a:rPr>
              <a:t>!</a:t>
            </a:r>
          </a:p>
          <a:p>
            <a:pPr marL="1028700" lvl="1" indent="-571500">
              <a:buSzPct val="100000"/>
              <a:buFont typeface="Arial" pitchFamily="34"/>
              <a:buChar char="•"/>
              <a:tabLst>
                <a:tab pos="3678238" algn="l"/>
              </a:tabLst>
              <a:defRPr sz="1800" b="0" i="0" u="none" strike="noStrike" kern="0" cap="none" spc="0" baseline="0">
                <a:solidFill>
                  <a:srgbClr val="000000"/>
                </a:solidFill>
                <a:uFillTx/>
              </a:defRPr>
            </a:pPr>
            <a:endParaRPr lang="en-GB" sz="3200" b="0" i="0" u="none" strike="noStrike" kern="0" cap="none" spc="-10" baseline="0" dirty="0">
              <a:solidFill>
                <a:schemeClr val="tx1">
                  <a:lumMod val="65000"/>
                  <a:lumOff val="35000"/>
                </a:schemeClr>
              </a:solidFill>
              <a:uFillTx/>
              <a:latin typeface="Ubuntu" panose="020B0504030602030204" pitchFamily="34" charset="0"/>
              <a:cs typeface="Ubuntu-Light"/>
            </a:endParaRPr>
          </a:p>
          <a:p>
            <a:pPr marL="1028700" lvl="1" indent="-571500">
              <a:buSzPct val="100000"/>
              <a:buFont typeface="Arial" pitchFamily="34"/>
              <a:buChar char="•"/>
              <a:tabLst>
                <a:tab pos="3678238" algn="l"/>
              </a:tabLst>
              <a:defRPr sz="1800" b="0" i="0" u="none" strike="noStrike" kern="0" cap="none" spc="0" baseline="0">
                <a:solidFill>
                  <a:srgbClr val="000000"/>
                </a:solidFill>
                <a:uFillTx/>
              </a:defRPr>
            </a:pPr>
            <a:r>
              <a:rPr lang="en-GB" sz="3200" kern="0" spc="-10" dirty="0" err="1">
                <a:solidFill>
                  <a:schemeClr val="tx1">
                    <a:lumMod val="65000"/>
                    <a:lumOff val="35000"/>
                  </a:schemeClr>
                </a:solidFill>
                <a:latin typeface="Ubuntu" panose="020B0504030602030204" pitchFamily="34" charset="0"/>
                <a:cs typeface="Ubuntu-Light"/>
              </a:rPr>
              <a:t>Os</a:t>
            </a:r>
            <a:r>
              <a:rPr lang="en-GB" sz="3200" kern="0" spc="-10" dirty="0">
                <a:solidFill>
                  <a:schemeClr val="tx1">
                    <a:lumMod val="65000"/>
                    <a:lumOff val="35000"/>
                  </a:schemeClr>
                </a:solidFill>
                <a:latin typeface="Ubuntu" panose="020B0504030602030204" pitchFamily="34" charset="0"/>
                <a:cs typeface="Ubuntu-Light"/>
              </a:rPr>
              <a:t> </a:t>
            </a:r>
            <a:r>
              <a:rPr lang="en-GB" sz="3200" kern="0" spc="-10" dirty="0" err="1">
                <a:solidFill>
                  <a:schemeClr val="tx1">
                    <a:lumMod val="65000"/>
                    <a:lumOff val="35000"/>
                  </a:schemeClr>
                </a:solidFill>
                <a:latin typeface="Ubuntu" panose="020B0504030602030204" pitchFamily="34" charset="0"/>
                <a:cs typeface="Ubuntu-Light"/>
              </a:rPr>
              <a:t>gallwch</a:t>
            </a:r>
            <a:r>
              <a:rPr lang="en-GB" sz="3200" kern="0" spc="-10" dirty="0">
                <a:solidFill>
                  <a:schemeClr val="tx1">
                    <a:lumMod val="65000"/>
                    <a:lumOff val="35000"/>
                  </a:schemeClr>
                </a:solidFill>
                <a:latin typeface="Ubuntu" panose="020B0504030602030204" pitchFamily="34" charset="0"/>
                <a:cs typeface="Ubuntu-Light"/>
              </a:rPr>
              <a:t> </a:t>
            </a:r>
            <a:r>
              <a:rPr lang="en-GB" sz="3200" kern="0" spc="-10" dirty="0" err="1">
                <a:solidFill>
                  <a:schemeClr val="tx1">
                    <a:lumMod val="65000"/>
                    <a:lumOff val="35000"/>
                  </a:schemeClr>
                </a:solidFill>
                <a:latin typeface="Ubuntu" panose="020B0504030602030204" pitchFamily="34" charset="0"/>
                <a:cs typeface="Ubuntu-Light"/>
              </a:rPr>
              <a:t>ei</a:t>
            </a:r>
            <a:r>
              <a:rPr lang="en-GB" sz="3200" kern="0" spc="-10" dirty="0">
                <a:solidFill>
                  <a:schemeClr val="tx1">
                    <a:lumMod val="65000"/>
                    <a:lumOff val="35000"/>
                  </a:schemeClr>
                </a:solidFill>
                <a:latin typeface="Ubuntu" panose="020B0504030602030204" pitchFamily="34" charset="0"/>
                <a:cs typeface="Ubuntu-Light"/>
              </a:rPr>
              <a:t> </a:t>
            </a:r>
            <a:r>
              <a:rPr lang="en-GB" sz="3200" kern="0" spc="-10" dirty="0" err="1">
                <a:solidFill>
                  <a:schemeClr val="tx1">
                    <a:lumMod val="65000"/>
                    <a:lumOff val="35000"/>
                  </a:schemeClr>
                </a:solidFill>
                <a:latin typeface="Ubuntu" panose="020B0504030602030204" pitchFamily="34" charset="0"/>
                <a:cs typeface="Ubuntu-Light"/>
              </a:rPr>
              <a:t>wneud</a:t>
            </a:r>
            <a:r>
              <a:rPr lang="en-GB" sz="3200" kern="0" spc="-10" dirty="0">
                <a:solidFill>
                  <a:schemeClr val="tx1">
                    <a:lumMod val="65000"/>
                    <a:lumOff val="35000"/>
                  </a:schemeClr>
                </a:solidFill>
                <a:latin typeface="Ubuntu" panose="020B0504030602030204" pitchFamily="34" charset="0"/>
                <a:cs typeface="Ubuntu-Light"/>
              </a:rPr>
              <a:t> </a:t>
            </a:r>
            <a:r>
              <a:rPr lang="en-GB" sz="3200" kern="0" spc="-10" dirty="0" err="1">
                <a:solidFill>
                  <a:schemeClr val="tx1">
                    <a:lumMod val="65000"/>
                    <a:lumOff val="35000"/>
                  </a:schemeClr>
                </a:solidFill>
                <a:latin typeface="Ubuntu" panose="020B0504030602030204" pitchFamily="34" charset="0"/>
                <a:cs typeface="Ubuntu-Light"/>
              </a:rPr>
              <a:t>wyneb</a:t>
            </a:r>
            <a:r>
              <a:rPr lang="en-GB" sz="3200" kern="0" spc="-10" dirty="0">
                <a:solidFill>
                  <a:schemeClr val="tx1">
                    <a:lumMod val="65000"/>
                    <a:lumOff val="35000"/>
                  </a:schemeClr>
                </a:solidFill>
                <a:latin typeface="Ubuntu" panose="020B0504030602030204" pitchFamily="34" charset="0"/>
                <a:cs typeface="Ubuntu-Light"/>
              </a:rPr>
              <a:t> </a:t>
            </a:r>
            <a:r>
              <a:rPr lang="en-GB" sz="3200" kern="0" spc="-10" dirty="0" err="1">
                <a:solidFill>
                  <a:schemeClr val="tx1">
                    <a:lumMod val="65000"/>
                    <a:lumOff val="35000"/>
                  </a:schemeClr>
                </a:solidFill>
                <a:latin typeface="Ubuntu" panose="020B0504030602030204" pitchFamily="34" charset="0"/>
                <a:cs typeface="Ubuntu-Light"/>
              </a:rPr>
              <a:t>yn</a:t>
            </a:r>
            <a:r>
              <a:rPr lang="en-GB" sz="3200" kern="0" spc="-10" dirty="0">
                <a:solidFill>
                  <a:schemeClr val="tx1">
                    <a:lumMod val="65000"/>
                    <a:lumOff val="35000"/>
                  </a:schemeClr>
                </a:solidFill>
                <a:latin typeface="Ubuntu" panose="020B0504030602030204" pitchFamily="34" charset="0"/>
                <a:cs typeface="Ubuntu-Light"/>
              </a:rPr>
              <a:t> </a:t>
            </a:r>
            <a:r>
              <a:rPr lang="en-GB" sz="3200" kern="0" spc="-10" dirty="0" err="1">
                <a:solidFill>
                  <a:schemeClr val="tx1">
                    <a:lumMod val="65000"/>
                    <a:lumOff val="35000"/>
                  </a:schemeClr>
                </a:solidFill>
                <a:latin typeface="Ubuntu" panose="020B0504030602030204" pitchFamily="34" charset="0"/>
                <a:cs typeface="Ubuntu-Light"/>
              </a:rPr>
              <a:t>wyneb</a:t>
            </a:r>
            <a:r>
              <a:rPr lang="en-GB" sz="3200" kern="0" spc="-10" dirty="0">
                <a:solidFill>
                  <a:schemeClr val="tx1">
                    <a:lumMod val="65000"/>
                    <a:lumOff val="35000"/>
                  </a:schemeClr>
                </a:solidFill>
                <a:latin typeface="Ubuntu" panose="020B0504030602030204" pitchFamily="34" charset="0"/>
                <a:cs typeface="Ubuntu-Light"/>
              </a:rPr>
              <a:t>, </a:t>
            </a:r>
            <a:r>
              <a:rPr lang="en-GB" sz="3200" kern="0" spc="-10" dirty="0" err="1">
                <a:solidFill>
                  <a:schemeClr val="tx1">
                    <a:lumMod val="65000"/>
                    <a:lumOff val="35000"/>
                  </a:schemeClr>
                </a:solidFill>
                <a:latin typeface="Ubuntu" panose="020B0504030602030204" pitchFamily="34" charset="0"/>
                <a:cs typeface="Ubuntu-Light"/>
              </a:rPr>
              <a:t>gwnewch</a:t>
            </a:r>
            <a:r>
              <a:rPr lang="en-GB" sz="3200" kern="0" spc="-10" dirty="0">
                <a:solidFill>
                  <a:schemeClr val="tx1">
                    <a:lumMod val="65000"/>
                    <a:lumOff val="35000"/>
                  </a:schemeClr>
                </a:solidFill>
                <a:latin typeface="Ubuntu" panose="020B0504030602030204" pitchFamily="34" charset="0"/>
                <a:cs typeface="Ubuntu-Light"/>
              </a:rPr>
              <a:t> </a:t>
            </a:r>
            <a:r>
              <a:rPr lang="en-GB" sz="3200" kern="0" spc="-10" dirty="0" err="1">
                <a:solidFill>
                  <a:schemeClr val="tx1">
                    <a:lumMod val="65000"/>
                    <a:lumOff val="35000"/>
                  </a:schemeClr>
                </a:solidFill>
                <a:latin typeface="Ubuntu" panose="020B0504030602030204" pitchFamily="34" charset="0"/>
                <a:cs typeface="Ubuntu-Light"/>
              </a:rPr>
              <a:t>hynny</a:t>
            </a:r>
            <a:r>
              <a:rPr lang="en-GB" sz="3200" kern="0" spc="-10" dirty="0" smtClean="0">
                <a:solidFill>
                  <a:schemeClr val="tx1">
                    <a:lumMod val="65000"/>
                    <a:lumOff val="35000"/>
                  </a:schemeClr>
                </a:solidFill>
                <a:latin typeface="Ubuntu" panose="020B0504030602030204" pitchFamily="34" charset="0"/>
                <a:cs typeface="Ubuntu-Light"/>
              </a:rPr>
              <a:t>!</a:t>
            </a:r>
          </a:p>
          <a:p>
            <a:pPr marL="1028700" lvl="1" indent="-571500">
              <a:buSzPct val="100000"/>
              <a:buFont typeface="Arial" pitchFamily="34"/>
              <a:buChar char="•"/>
              <a:tabLst>
                <a:tab pos="3678238" algn="l"/>
              </a:tabLst>
              <a:defRPr sz="1800" b="0" i="0" u="none" strike="noStrike" kern="0" cap="none" spc="0" baseline="0">
                <a:solidFill>
                  <a:srgbClr val="000000"/>
                </a:solidFill>
                <a:uFillTx/>
              </a:defRPr>
            </a:pPr>
            <a:endParaRPr lang="en-GB" sz="3200" kern="0" spc="-10" dirty="0">
              <a:solidFill>
                <a:schemeClr val="tx1">
                  <a:lumMod val="65000"/>
                  <a:lumOff val="35000"/>
                </a:schemeClr>
              </a:solidFill>
              <a:latin typeface="Ubuntu" panose="020B0504030602030204" pitchFamily="34" charset="0"/>
              <a:cs typeface="Ubuntu-Light"/>
            </a:endParaRPr>
          </a:p>
          <a:p>
            <a:pPr marL="1028700" lvl="1" indent="-571500">
              <a:buSzPct val="100000"/>
              <a:buFont typeface="Arial" pitchFamily="34"/>
              <a:buChar char="•"/>
              <a:tabLst>
                <a:tab pos="3678238" algn="l"/>
              </a:tabLst>
              <a:defRPr sz="1800" b="0" i="0" u="none" strike="noStrike" kern="0" cap="none" spc="0" baseline="0">
                <a:solidFill>
                  <a:srgbClr val="000000"/>
                </a:solidFill>
                <a:uFillTx/>
              </a:defRPr>
            </a:pPr>
            <a:r>
              <a:rPr lang="en-GB" sz="3200" kern="0" spc="-10" dirty="0" err="1">
                <a:solidFill>
                  <a:schemeClr val="tx1">
                    <a:lumMod val="65000"/>
                    <a:lumOff val="35000"/>
                  </a:schemeClr>
                </a:solidFill>
                <a:latin typeface="Ubuntu" panose="020B0504030602030204" pitchFamily="34" charset="0"/>
                <a:cs typeface="Ubuntu-Light"/>
              </a:rPr>
              <a:t>Nid</a:t>
            </a:r>
            <a:r>
              <a:rPr lang="en-GB" sz="3200" kern="0" spc="-10" dirty="0">
                <a:solidFill>
                  <a:schemeClr val="tx1">
                    <a:lumMod val="65000"/>
                    <a:lumOff val="35000"/>
                  </a:schemeClr>
                </a:solidFill>
                <a:latin typeface="Ubuntu" panose="020B0504030602030204" pitchFamily="34" charset="0"/>
                <a:cs typeface="Ubuntu-Light"/>
              </a:rPr>
              <a:t> </a:t>
            </a:r>
            <a:r>
              <a:rPr lang="en-GB" sz="3200" kern="0" spc="-10" dirty="0" err="1">
                <a:solidFill>
                  <a:schemeClr val="tx1">
                    <a:lumMod val="65000"/>
                    <a:lumOff val="35000"/>
                  </a:schemeClr>
                </a:solidFill>
                <a:latin typeface="Ubuntu" panose="020B0504030602030204" pitchFamily="34" charset="0"/>
                <a:cs typeface="Ubuntu-Light"/>
              </a:rPr>
              <a:t>oes</a:t>
            </a:r>
            <a:r>
              <a:rPr lang="en-GB" sz="3200" kern="0" spc="-10" dirty="0">
                <a:solidFill>
                  <a:schemeClr val="tx1">
                    <a:lumMod val="65000"/>
                    <a:lumOff val="35000"/>
                  </a:schemeClr>
                </a:solidFill>
                <a:latin typeface="Ubuntu" panose="020B0504030602030204" pitchFamily="34" charset="0"/>
                <a:cs typeface="Ubuntu-Light"/>
              </a:rPr>
              <a:t> ‘</a:t>
            </a:r>
            <a:r>
              <a:rPr lang="en-GB" sz="3200" kern="0" spc="-10" dirty="0" err="1">
                <a:solidFill>
                  <a:schemeClr val="tx1">
                    <a:lumMod val="65000"/>
                    <a:lumOff val="35000"/>
                  </a:schemeClr>
                </a:solidFill>
                <a:latin typeface="Ubuntu" panose="020B0504030602030204" pitchFamily="34" charset="0"/>
                <a:cs typeface="Ubuntu-Light"/>
              </a:rPr>
              <a:t>ffurf</a:t>
            </a:r>
            <a:r>
              <a:rPr lang="en-GB" sz="3200" kern="0" spc="-10" dirty="0">
                <a:solidFill>
                  <a:schemeClr val="tx1">
                    <a:lumMod val="65000"/>
                    <a:lumOff val="35000"/>
                  </a:schemeClr>
                </a:solidFill>
                <a:latin typeface="Ubuntu" panose="020B0504030602030204" pitchFamily="34" charset="0"/>
                <a:cs typeface="Ubuntu-Light"/>
              </a:rPr>
              <a:t>’ </a:t>
            </a:r>
            <a:r>
              <a:rPr lang="en-GB" sz="3200" kern="0" spc="-10" dirty="0" err="1">
                <a:solidFill>
                  <a:schemeClr val="tx1">
                    <a:lumMod val="65000"/>
                    <a:lumOff val="35000"/>
                  </a:schemeClr>
                </a:solidFill>
                <a:latin typeface="Ubuntu" panose="020B0504030602030204" pitchFamily="34" charset="0"/>
                <a:cs typeface="Ubuntu-Light"/>
              </a:rPr>
              <a:t>gywir</a:t>
            </a:r>
            <a:r>
              <a:rPr lang="en-GB" sz="3200" kern="0" spc="-10" dirty="0">
                <a:solidFill>
                  <a:schemeClr val="tx1">
                    <a:lumMod val="65000"/>
                    <a:lumOff val="35000"/>
                  </a:schemeClr>
                </a:solidFill>
                <a:latin typeface="Ubuntu" panose="020B0504030602030204" pitchFamily="34" charset="0"/>
                <a:cs typeface="Ubuntu-Light"/>
              </a:rPr>
              <a:t> </a:t>
            </a:r>
            <a:r>
              <a:rPr lang="en-GB" sz="3200" kern="0" spc="-10" dirty="0" err="1">
                <a:solidFill>
                  <a:schemeClr val="tx1">
                    <a:lumMod val="65000"/>
                    <a:lumOff val="35000"/>
                  </a:schemeClr>
                </a:solidFill>
                <a:latin typeface="Ubuntu" panose="020B0504030602030204" pitchFamily="34" charset="0"/>
                <a:cs typeface="Ubuntu-Light"/>
              </a:rPr>
              <a:t>nac</a:t>
            </a:r>
            <a:r>
              <a:rPr lang="en-GB" sz="3200" kern="0" spc="-10" dirty="0">
                <a:solidFill>
                  <a:schemeClr val="tx1">
                    <a:lumMod val="65000"/>
                    <a:lumOff val="35000"/>
                  </a:schemeClr>
                </a:solidFill>
                <a:latin typeface="Ubuntu" panose="020B0504030602030204" pitchFamily="34" charset="0"/>
                <a:cs typeface="Ubuntu-Light"/>
              </a:rPr>
              <a:t> </a:t>
            </a:r>
            <a:r>
              <a:rPr lang="en-GB" sz="3200" kern="0" spc="-10" dirty="0" err="1">
                <a:solidFill>
                  <a:schemeClr val="tx1">
                    <a:lumMod val="65000"/>
                    <a:lumOff val="35000"/>
                  </a:schemeClr>
                </a:solidFill>
                <a:latin typeface="Ubuntu" panose="020B0504030602030204" pitchFamily="34" charset="0"/>
                <a:cs typeface="Ubuntu-Light"/>
              </a:rPr>
              <a:t>anghywir</a:t>
            </a:r>
            <a:r>
              <a:rPr lang="en-GB" sz="3200" kern="0" spc="-10" dirty="0">
                <a:solidFill>
                  <a:schemeClr val="tx1">
                    <a:lumMod val="65000"/>
                    <a:lumOff val="35000"/>
                  </a:schemeClr>
                </a:solidFill>
                <a:latin typeface="Ubuntu" panose="020B0504030602030204" pitchFamily="34" charset="0"/>
                <a:cs typeface="Ubuntu-Light"/>
              </a:rPr>
              <a:t> </a:t>
            </a:r>
            <a:r>
              <a:rPr lang="en-GB" sz="3200" kern="0" spc="-10" dirty="0" err="1">
                <a:solidFill>
                  <a:schemeClr val="tx1">
                    <a:lumMod val="65000"/>
                    <a:lumOff val="35000"/>
                  </a:schemeClr>
                </a:solidFill>
                <a:latin typeface="Ubuntu" panose="020B0504030602030204" pitchFamily="34" charset="0"/>
                <a:cs typeface="Ubuntu-Light"/>
              </a:rPr>
              <a:t>ar</a:t>
            </a:r>
            <a:r>
              <a:rPr lang="en-GB" sz="3200" kern="0" spc="-10" dirty="0">
                <a:solidFill>
                  <a:schemeClr val="tx1">
                    <a:lumMod val="65000"/>
                    <a:lumOff val="35000"/>
                  </a:schemeClr>
                </a:solidFill>
                <a:latin typeface="Ubuntu" panose="020B0504030602030204" pitchFamily="34" charset="0"/>
                <a:cs typeface="Ubuntu-Light"/>
              </a:rPr>
              <a:t> </a:t>
            </a:r>
            <a:r>
              <a:rPr lang="en-GB" sz="3200" kern="0" spc="-10" dirty="0" err="1">
                <a:solidFill>
                  <a:schemeClr val="tx1">
                    <a:lumMod val="65000"/>
                    <a:lumOff val="35000"/>
                  </a:schemeClr>
                </a:solidFill>
                <a:latin typeface="Ubuntu" panose="020B0504030602030204" pitchFamily="34" charset="0"/>
                <a:cs typeface="Ubuntu-Light"/>
              </a:rPr>
              <a:t>gyfer</a:t>
            </a:r>
            <a:r>
              <a:rPr lang="en-GB" sz="3200" kern="0" spc="-10" dirty="0">
                <a:solidFill>
                  <a:schemeClr val="tx1">
                    <a:lumMod val="65000"/>
                    <a:lumOff val="35000"/>
                  </a:schemeClr>
                </a:solidFill>
                <a:latin typeface="Ubuntu" panose="020B0504030602030204" pitchFamily="34" charset="0"/>
                <a:cs typeface="Ubuntu-Light"/>
              </a:rPr>
              <a:t> map </a:t>
            </a:r>
            <a:r>
              <a:rPr lang="en-GB" sz="3200" kern="0" spc="-10" dirty="0" err="1" smtClean="0">
                <a:solidFill>
                  <a:schemeClr val="tx1">
                    <a:lumMod val="65000"/>
                    <a:lumOff val="35000"/>
                  </a:schemeClr>
                </a:solidFill>
                <a:latin typeface="Ubuntu" panose="020B0504030602030204" pitchFamily="34" charset="0"/>
                <a:cs typeface="Ubuntu-Light"/>
              </a:rPr>
              <a:t>systemau</a:t>
            </a:r>
            <a:endParaRPr lang="en-GB" sz="3200" kern="0" spc="-10" dirty="0" smtClean="0">
              <a:solidFill>
                <a:schemeClr val="tx1">
                  <a:lumMod val="65000"/>
                  <a:lumOff val="35000"/>
                </a:schemeClr>
              </a:solidFill>
              <a:latin typeface="Ubuntu" panose="020B0504030602030204" pitchFamily="34" charset="0"/>
              <a:cs typeface="Ubuntu-Light"/>
            </a:endParaRPr>
          </a:p>
          <a:p>
            <a:pPr marL="1028700" lvl="1" indent="-571500">
              <a:buSzPct val="100000"/>
              <a:buFont typeface="Arial" pitchFamily="34"/>
              <a:buChar char="•"/>
              <a:tabLst>
                <a:tab pos="3678238" algn="l"/>
              </a:tabLst>
              <a:defRPr sz="1800" b="0" i="0" u="none" strike="noStrike" kern="0" cap="none" spc="0" baseline="0">
                <a:solidFill>
                  <a:srgbClr val="000000"/>
                </a:solidFill>
                <a:uFillTx/>
              </a:defRPr>
            </a:pPr>
            <a:endParaRPr lang="en-GB" sz="3200" kern="0" spc="-10" dirty="0">
              <a:solidFill>
                <a:schemeClr val="tx1">
                  <a:lumMod val="65000"/>
                  <a:lumOff val="35000"/>
                </a:schemeClr>
              </a:solidFill>
              <a:latin typeface="Ubuntu" panose="020B0504030602030204" pitchFamily="34" charset="0"/>
              <a:cs typeface="Ubuntu-Light"/>
            </a:endParaRPr>
          </a:p>
          <a:p>
            <a:pPr marL="1028700" lvl="1" indent="-571500">
              <a:buSzPct val="100000"/>
              <a:buFont typeface="Arial" pitchFamily="34"/>
              <a:buChar char="•"/>
              <a:tabLst>
                <a:tab pos="3678238" algn="l"/>
              </a:tabLst>
              <a:defRPr sz="1800" b="0" i="0" u="none" strike="noStrike" kern="0" cap="none" spc="0" baseline="0">
                <a:solidFill>
                  <a:srgbClr val="000000"/>
                </a:solidFill>
                <a:uFillTx/>
              </a:defRPr>
            </a:pPr>
            <a:r>
              <a:rPr lang="en-GB" sz="3200" kern="0" spc="-10" dirty="0" err="1">
                <a:solidFill>
                  <a:schemeClr val="tx1">
                    <a:lumMod val="65000"/>
                    <a:lumOff val="35000"/>
                  </a:schemeClr>
                </a:solidFill>
                <a:latin typeface="Ubuntu" panose="020B0504030602030204" pitchFamily="34" charset="0"/>
                <a:cs typeface="Ubuntu-Light"/>
              </a:rPr>
              <a:t>Gwnewch</a:t>
            </a:r>
            <a:r>
              <a:rPr lang="en-GB" sz="3200" kern="0" spc="-10" dirty="0">
                <a:solidFill>
                  <a:schemeClr val="tx1">
                    <a:lumMod val="65000"/>
                    <a:lumOff val="35000"/>
                  </a:schemeClr>
                </a:solidFill>
                <a:latin typeface="Ubuntu" panose="020B0504030602030204" pitchFamily="34" charset="0"/>
                <a:cs typeface="Ubuntu-Light"/>
              </a:rPr>
              <a:t> </a:t>
            </a:r>
            <a:r>
              <a:rPr lang="en-GB" sz="3200" kern="0" spc="-10" dirty="0" err="1">
                <a:solidFill>
                  <a:schemeClr val="tx1">
                    <a:lumMod val="65000"/>
                    <a:lumOff val="35000"/>
                  </a:schemeClr>
                </a:solidFill>
                <a:latin typeface="Ubuntu" panose="020B0504030602030204" pitchFamily="34" charset="0"/>
                <a:cs typeface="Ubuntu-Light"/>
              </a:rPr>
              <a:t>yn</a:t>
            </a:r>
            <a:r>
              <a:rPr lang="en-GB" sz="3200" kern="0" spc="-10" dirty="0">
                <a:solidFill>
                  <a:schemeClr val="tx1">
                    <a:lumMod val="65000"/>
                    <a:lumOff val="35000"/>
                  </a:schemeClr>
                </a:solidFill>
                <a:latin typeface="Ubuntu" panose="020B0504030602030204" pitchFamily="34" charset="0"/>
                <a:cs typeface="Ubuntu-Light"/>
              </a:rPr>
              <a:t> </a:t>
            </a:r>
            <a:r>
              <a:rPr lang="en-GB" sz="3200" kern="0" spc="-10" dirty="0" err="1">
                <a:solidFill>
                  <a:schemeClr val="tx1">
                    <a:lumMod val="65000"/>
                    <a:lumOff val="35000"/>
                  </a:schemeClr>
                </a:solidFill>
                <a:latin typeface="Ubuntu" panose="020B0504030602030204" pitchFamily="34" charset="0"/>
                <a:cs typeface="Ubuntu-Light"/>
              </a:rPr>
              <a:t>siŵr</a:t>
            </a:r>
            <a:r>
              <a:rPr lang="en-GB" sz="3200" kern="0" spc="-10" dirty="0">
                <a:solidFill>
                  <a:schemeClr val="tx1">
                    <a:lumMod val="65000"/>
                    <a:lumOff val="35000"/>
                  </a:schemeClr>
                </a:solidFill>
                <a:latin typeface="Ubuntu" panose="020B0504030602030204" pitchFamily="34" charset="0"/>
                <a:cs typeface="Ubuntu-Light"/>
              </a:rPr>
              <a:t> </a:t>
            </a:r>
            <a:r>
              <a:rPr lang="en-GB" sz="3200" kern="0" spc="-10" dirty="0" err="1">
                <a:solidFill>
                  <a:schemeClr val="tx1">
                    <a:lumMod val="65000"/>
                    <a:lumOff val="35000"/>
                  </a:schemeClr>
                </a:solidFill>
                <a:latin typeface="Ubuntu" panose="020B0504030602030204" pitchFamily="34" charset="0"/>
                <a:cs typeface="Ubuntu-Light"/>
              </a:rPr>
              <a:t>fod</a:t>
            </a:r>
            <a:r>
              <a:rPr lang="en-GB" sz="3200" kern="0" spc="-10" dirty="0">
                <a:solidFill>
                  <a:schemeClr val="tx1">
                    <a:lumMod val="65000"/>
                    <a:lumOff val="35000"/>
                  </a:schemeClr>
                </a:solidFill>
                <a:latin typeface="Ubuntu" panose="020B0504030602030204" pitchFamily="34" charset="0"/>
                <a:cs typeface="Ubuntu-Light"/>
              </a:rPr>
              <a:t> y </a:t>
            </a:r>
            <a:r>
              <a:rPr lang="en-GB" sz="3200" kern="0" spc="-10" dirty="0" err="1">
                <a:solidFill>
                  <a:schemeClr val="tx1">
                    <a:lumMod val="65000"/>
                    <a:lumOff val="35000"/>
                  </a:schemeClr>
                </a:solidFill>
                <a:latin typeface="Ubuntu" panose="020B0504030602030204" pitchFamily="34" charset="0"/>
                <a:cs typeface="Ubuntu-Light"/>
              </a:rPr>
              <a:t>dechnoleg</a:t>
            </a:r>
            <a:r>
              <a:rPr lang="en-GB" sz="3200" kern="0" spc="-10" dirty="0">
                <a:solidFill>
                  <a:schemeClr val="tx1">
                    <a:lumMod val="65000"/>
                    <a:lumOff val="35000"/>
                  </a:schemeClr>
                </a:solidFill>
                <a:latin typeface="Ubuntu" panose="020B0504030602030204" pitchFamily="34" charset="0"/>
                <a:cs typeface="Ubuntu-Light"/>
              </a:rPr>
              <a:t> </a:t>
            </a:r>
            <a:r>
              <a:rPr lang="en-GB" sz="3200" kern="0" spc="-10" dirty="0" err="1">
                <a:solidFill>
                  <a:schemeClr val="tx1">
                    <a:lumMod val="65000"/>
                    <a:lumOff val="35000"/>
                  </a:schemeClr>
                </a:solidFill>
                <a:latin typeface="Ubuntu" panose="020B0504030602030204" pitchFamily="34" charset="0"/>
                <a:cs typeface="Ubuntu-Light"/>
              </a:rPr>
              <a:t>yn</a:t>
            </a:r>
            <a:r>
              <a:rPr lang="en-GB" sz="3200" kern="0" spc="-10" dirty="0">
                <a:solidFill>
                  <a:schemeClr val="tx1">
                    <a:lumMod val="65000"/>
                    <a:lumOff val="35000"/>
                  </a:schemeClr>
                </a:solidFill>
                <a:latin typeface="Ubuntu" panose="020B0504030602030204" pitchFamily="34" charset="0"/>
                <a:cs typeface="Ubuntu-Light"/>
              </a:rPr>
              <a:t> </a:t>
            </a:r>
            <a:r>
              <a:rPr lang="en-GB" sz="3200" kern="0" spc="-10" dirty="0" err="1">
                <a:solidFill>
                  <a:schemeClr val="tx1">
                    <a:lumMod val="65000"/>
                    <a:lumOff val="35000"/>
                  </a:schemeClr>
                </a:solidFill>
                <a:latin typeface="Ubuntu" panose="020B0504030602030204" pitchFamily="34" charset="0"/>
                <a:cs typeface="Ubuntu-Light"/>
              </a:rPr>
              <a:t>addas</a:t>
            </a:r>
            <a:r>
              <a:rPr lang="en-GB" sz="3200" kern="0" spc="-10" dirty="0">
                <a:solidFill>
                  <a:schemeClr val="tx1">
                    <a:lumMod val="65000"/>
                    <a:lumOff val="35000"/>
                  </a:schemeClr>
                </a:solidFill>
                <a:latin typeface="Ubuntu" panose="020B0504030602030204" pitchFamily="34" charset="0"/>
                <a:cs typeface="Ubuntu-Light"/>
              </a:rPr>
              <a:t> </a:t>
            </a:r>
            <a:r>
              <a:rPr lang="en-GB" sz="3200" kern="0" spc="-10" dirty="0" err="1">
                <a:solidFill>
                  <a:schemeClr val="tx1">
                    <a:lumMod val="65000"/>
                    <a:lumOff val="35000"/>
                  </a:schemeClr>
                </a:solidFill>
                <a:latin typeface="Ubuntu" panose="020B0504030602030204" pitchFamily="34" charset="0"/>
                <a:cs typeface="Ubuntu-Light"/>
              </a:rPr>
              <a:t>i</a:t>
            </a:r>
            <a:r>
              <a:rPr lang="en-GB" sz="3200" kern="0" spc="-10" dirty="0">
                <a:solidFill>
                  <a:schemeClr val="tx1">
                    <a:lumMod val="65000"/>
                    <a:lumOff val="35000"/>
                  </a:schemeClr>
                </a:solidFill>
                <a:latin typeface="Ubuntu" panose="020B0504030602030204" pitchFamily="34" charset="0"/>
                <a:cs typeface="Ubuntu-Light"/>
              </a:rPr>
              <a:t> </a:t>
            </a:r>
            <a:r>
              <a:rPr lang="en-GB" sz="3200" kern="0" spc="-10" dirty="0" smtClean="0">
                <a:solidFill>
                  <a:schemeClr val="tx1">
                    <a:lumMod val="65000"/>
                    <a:lumOff val="35000"/>
                  </a:schemeClr>
                </a:solidFill>
                <a:latin typeface="Ubuntu" panose="020B0504030602030204" pitchFamily="34" charset="0"/>
                <a:cs typeface="Ubuntu-Light"/>
              </a:rPr>
              <a:t>chi</a:t>
            </a:r>
          </a:p>
          <a:p>
            <a:pPr marL="1028700" lvl="1" indent="-571500">
              <a:buSzPct val="100000"/>
              <a:buFont typeface="Arial" pitchFamily="34"/>
              <a:buChar char="•"/>
              <a:tabLst>
                <a:tab pos="3678238" algn="l"/>
              </a:tabLst>
              <a:defRPr sz="1800" b="0" i="0" u="none" strike="noStrike" kern="0" cap="none" spc="0" baseline="0">
                <a:solidFill>
                  <a:srgbClr val="000000"/>
                </a:solidFill>
                <a:uFillTx/>
              </a:defRPr>
            </a:pPr>
            <a:endParaRPr lang="en-GB" sz="3200" kern="0" spc="-10" dirty="0">
              <a:solidFill>
                <a:schemeClr val="tx1">
                  <a:lumMod val="65000"/>
                  <a:lumOff val="35000"/>
                </a:schemeClr>
              </a:solidFill>
              <a:latin typeface="Ubuntu" panose="020B0504030602030204" pitchFamily="34" charset="0"/>
              <a:cs typeface="Ubuntu-Light"/>
            </a:endParaRPr>
          </a:p>
          <a:p>
            <a:pPr marL="1028700" lvl="1" indent="-571500">
              <a:buSzPct val="100000"/>
              <a:buFont typeface="Arial" pitchFamily="34"/>
              <a:buChar char="•"/>
              <a:tabLst>
                <a:tab pos="3678238" algn="l"/>
              </a:tabLst>
              <a:defRPr sz="1800" b="0" i="0" u="none" strike="noStrike" kern="0" cap="none" spc="0" baseline="0">
                <a:solidFill>
                  <a:srgbClr val="000000"/>
                </a:solidFill>
                <a:uFillTx/>
              </a:defRPr>
            </a:pPr>
            <a:r>
              <a:rPr lang="en-GB" sz="3200" kern="0" spc="-10" dirty="0" smtClean="0">
                <a:solidFill>
                  <a:schemeClr val="tx1">
                    <a:lumMod val="65000"/>
                    <a:lumOff val="35000"/>
                  </a:schemeClr>
                </a:solidFill>
                <a:latin typeface="Ubuntu" panose="020B0504030602030204" pitchFamily="34" charset="0"/>
                <a:cs typeface="Ubuntu-Light"/>
              </a:rPr>
              <a:t>Gall </a:t>
            </a:r>
            <a:r>
              <a:rPr lang="en-GB" sz="3200" kern="0" spc="-10" dirty="0" err="1">
                <a:solidFill>
                  <a:schemeClr val="tx1">
                    <a:lumMod val="65000"/>
                    <a:lumOff val="35000"/>
                  </a:schemeClr>
                </a:solidFill>
                <a:latin typeface="Ubuntu" panose="020B0504030602030204" pitchFamily="34" charset="0"/>
                <a:cs typeface="Ubuntu-Light"/>
              </a:rPr>
              <a:t>mapiau</a:t>
            </a:r>
            <a:r>
              <a:rPr lang="en-GB" sz="3200" kern="0" spc="-10" dirty="0">
                <a:solidFill>
                  <a:schemeClr val="tx1">
                    <a:lumMod val="65000"/>
                    <a:lumOff val="35000"/>
                  </a:schemeClr>
                </a:solidFill>
                <a:latin typeface="Ubuntu" panose="020B0504030602030204" pitchFamily="34" charset="0"/>
                <a:cs typeface="Ubuntu-Light"/>
              </a:rPr>
              <a:t> </a:t>
            </a:r>
            <a:r>
              <a:rPr lang="en-GB" sz="3200" kern="0" spc="-10" dirty="0" err="1">
                <a:solidFill>
                  <a:schemeClr val="tx1">
                    <a:lumMod val="65000"/>
                    <a:lumOff val="35000"/>
                  </a:schemeClr>
                </a:solidFill>
                <a:latin typeface="Ubuntu" panose="020B0504030602030204" pitchFamily="34" charset="0"/>
                <a:cs typeface="Ubuntu-Light"/>
              </a:rPr>
              <a:t>systemau</a:t>
            </a:r>
            <a:r>
              <a:rPr lang="en-GB" sz="3200" kern="0" spc="-10" dirty="0">
                <a:solidFill>
                  <a:schemeClr val="tx1">
                    <a:lumMod val="65000"/>
                    <a:lumOff val="35000"/>
                  </a:schemeClr>
                </a:solidFill>
                <a:latin typeface="Ubuntu" panose="020B0504030602030204" pitchFamily="34" charset="0"/>
                <a:cs typeface="Ubuntu-Light"/>
              </a:rPr>
              <a:t> </a:t>
            </a:r>
            <a:r>
              <a:rPr lang="en-GB" sz="3200" kern="0" spc="-10" dirty="0" err="1">
                <a:solidFill>
                  <a:schemeClr val="tx1">
                    <a:lumMod val="65000"/>
                    <a:lumOff val="35000"/>
                  </a:schemeClr>
                </a:solidFill>
                <a:latin typeface="Ubuntu" panose="020B0504030602030204" pitchFamily="34" charset="0"/>
                <a:cs typeface="Ubuntu-Light"/>
              </a:rPr>
              <a:t>ddod</a:t>
            </a:r>
            <a:r>
              <a:rPr lang="en-GB" sz="3200" kern="0" spc="-10" dirty="0">
                <a:solidFill>
                  <a:schemeClr val="tx1">
                    <a:lumMod val="65000"/>
                    <a:lumOff val="35000"/>
                  </a:schemeClr>
                </a:solidFill>
                <a:latin typeface="Ubuntu" panose="020B0504030602030204" pitchFamily="34" charset="0"/>
                <a:cs typeface="Ubuntu-Light"/>
              </a:rPr>
              <a:t> </a:t>
            </a:r>
            <a:r>
              <a:rPr lang="en-GB" sz="3200" kern="0" spc="-10" dirty="0" err="1">
                <a:solidFill>
                  <a:schemeClr val="tx1">
                    <a:lumMod val="65000"/>
                    <a:lumOff val="35000"/>
                  </a:schemeClr>
                </a:solidFill>
                <a:latin typeface="Ubuntu" panose="020B0504030602030204" pitchFamily="34" charset="0"/>
                <a:cs typeface="Ubuntu-Light"/>
              </a:rPr>
              <a:t>yn</a:t>
            </a:r>
            <a:r>
              <a:rPr lang="en-GB" sz="3200" kern="0" spc="-10" dirty="0">
                <a:solidFill>
                  <a:schemeClr val="tx1">
                    <a:lumMod val="65000"/>
                    <a:lumOff val="35000"/>
                  </a:schemeClr>
                </a:solidFill>
                <a:latin typeface="Ubuntu" panose="020B0504030602030204" pitchFamily="34" charset="0"/>
                <a:cs typeface="Ubuntu-Light"/>
              </a:rPr>
              <a:t> </a:t>
            </a:r>
            <a:r>
              <a:rPr lang="en-GB" sz="3200" kern="0" spc="-10" dirty="0" err="1">
                <a:solidFill>
                  <a:schemeClr val="tx1">
                    <a:lumMod val="65000"/>
                    <a:lumOff val="35000"/>
                  </a:schemeClr>
                </a:solidFill>
                <a:latin typeface="Ubuntu" panose="020B0504030602030204" pitchFamily="34" charset="0"/>
                <a:cs typeface="Ubuntu-Light"/>
              </a:rPr>
              <a:t>ddiriaethol</a:t>
            </a:r>
            <a:r>
              <a:rPr lang="en-GB" sz="3200" kern="0" spc="-10" dirty="0">
                <a:solidFill>
                  <a:schemeClr val="tx1">
                    <a:lumMod val="65000"/>
                    <a:lumOff val="35000"/>
                  </a:schemeClr>
                </a:solidFill>
                <a:latin typeface="Ubuntu" panose="020B0504030602030204" pitchFamily="34" charset="0"/>
                <a:cs typeface="Ubuntu-Light"/>
              </a:rPr>
              <a:t> – un </a:t>
            </a:r>
            <a:r>
              <a:rPr lang="en-GB" sz="3200" kern="0" spc="-10" dirty="0" err="1">
                <a:solidFill>
                  <a:schemeClr val="tx1">
                    <a:lumMod val="65000"/>
                    <a:lumOff val="35000"/>
                  </a:schemeClr>
                </a:solidFill>
                <a:latin typeface="Ubuntu" panose="020B0504030602030204" pitchFamily="34" charset="0"/>
                <a:cs typeface="Ubuntu-Light"/>
              </a:rPr>
              <a:t>fersiwn</a:t>
            </a:r>
            <a:r>
              <a:rPr lang="en-GB" sz="3200" kern="0" spc="-10" dirty="0">
                <a:solidFill>
                  <a:schemeClr val="tx1">
                    <a:lumMod val="65000"/>
                    <a:lumOff val="35000"/>
                  </a:schemeClr>
                </a:solidFill>
                <a:latin typeface="Ubuntu" panose="020B0504030602030204" pitchFamily="34" charset="0"/>
                <a:cs typeface="Ubuntu-Light"/>
              </a:rPr>
              <a:t> o </a:t>
            </a:r>
            <a:r>
              <a:rPr lang="en-GB" sz="3200" kern="0" spc="-10" dirty="0" err="1">
                <a:solidFill>
                  <a:schemeClr val="tx1">
                    <a:lumMod val="65000"/>
                    <a:lumOff val="35000"/>
                  </a:schemeClr>
                </a:solidFill>
                <a:latin typeface="Ubuntu" panose="020B0504030602030204" pitchFamily="34" charset="0"/>
                <a:cs typeface="Ubuntu-Light"/>
              </a:rPr>
              <a:t>realiti</a:t>
            </a:r>
            <a:r>
              <a:rPr lang="en-GB" sz="3200" kern="0" spc="-10" dirty="0">
                <a:solidFill>
                  <a:schemeClr val="tx1">
                    <a:lumMod val="65000"/>
                    <a:lumOff val="35000"/>
                  </a:schemeClr>
                </a:solidFill>
                <a:latin typeface="Ubuntu" panose="020B0504030602030204" pitchFamily="34" charset="0"/>
                <a:cs typeface="Ubuntu-Light"/>
              </a:rPr>
              <a:t> </a:t>
            </a:r>
            <a:r>
              <a:rPr lang="en-GB" sz="3200" kern="0" spc="-10" dirty="0" err="1">
                <a:solidFill>
                  <a:schemeClr val="tx1">
                    <a:lumMod val="65000"/>
                    <a:lumOff val="35000"/>
                  </a:schemeClr>
                </a:solidFill>
                <a:latin typeface="Ubuntu" panose="020B0504030602030204" pitchFamily="34" charset="0"/>
                <a:cs typeface="Ubuntu-Light"/>
              </a:rPr>
              <a:t>ydynt</a:t>
            </a:r>
            <a:endParaRPr lang="en-GB" sz="3200" kern="0" spc="-10" dirty="0">
              <a:solidFill>
                <a:schemeClr val="tx1">
                  <a:lumMod val="65000"/>
                  <a:lumOff val="35000"/>
                </a:schemeClr>
              </a:solidFill>
              <a:latin typeface="Ubuntu" panose="020B0504030602030204" pitchFamily="34" charset="0"/>
              <a:cs typeface="Ubuntu-Light"/>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67756" y="5020878"/>
            <a:ext cx="4568588" cy="3117558"/>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name="Slide20">
    <p:spTree>
      <p:nvGrpSpPr>
        <p:cNvPr id="1" name=""/>
        <p:cNvGrpSpPr/>
        <p:nvPr/>
      </p:nvGrpSpPr>
      <p:grpSpPr>
        <a:xfrm>
          <a:off x="0" y="0"/>
          <a:ext cx="0" cy="0"/>
          <a:chOff x="0" y="0"/>
          <a:chExt cx="0" cy="0"/>
        </a:xfrm>
      </p:grpSpPr>
      <p:sp>
        <p:nvSpPr>
          <p:cNvPr id="2" name="Text Placeholder 4">
            <a:extLst>
              <a:ext uri="{FF2B5EF4-FFF2-40B4-BE49-F238E27FC236}">
                <a16:creationId xmlns:a16="http://schemas.microsoft.com/office/drawing/2014/main" id="{0CCD91AD-4737-8595-7584-FF4E1BD6B2A3}"/>
              </a:ext>
            </a:extLst>
          </p:cNvPr>
          <p:cNvSpPr txBox="1"/>
          <p:nvPr/>
        </p:nvSpPr>
        <p:spPr>
          <a:xfrm>
            <a:off x="4806505" y="3803145"/>
            <a:ext cx="11358780" cy="2954655"/>
          </a:xfrm>
          <a:prstGeom prst="rect">
            <a:avLst/>
          </a:prstGeom>
          <a:noFill/>
          <a:ln cap="flat">
            <a:noFill/>
          </a:ln>
        </p:spPr>
        <p:txBody>
          <a:bodyPr vert="horz" wrap="square" lIns="0" tIns="0" rIns="0" bIns="0" anchor="t" anchorCtr="1" compatLnSpc="1">
            <a:spAutoFit/>
          </a:bodyPr>
          <a:lstStyle/>
          <a:p>
            <a:pPr lvl="0" algn="ctr">
              <a:defRPr sz="1800" b="0" i="0" u="none" strike="noStrike" kern="0" cap="none" spc="0" baseline="0">
                <a:solidFill>
                  <a:srgbClr val="000000"/>
                </a:solidFill>
                <a:uFillTx/>
              </a:defRPr>
            </a:pPr>
            <a:r>
              <a:rPr lang="en-GB" sz="4800" b="1" kern="0" dirty="0" err="1">
                <a:solidFill>
                  <a:schemeClr val="tx1">
                    <a:lumMod val="65000"/>
                    <a:lumOff val="35000"/>
                  </a:schemeClr>
                </a:solidFill>
                <a:latin typeface="Ubuntu" pitchFamily="34"/>
                <a:cs typeface="Ubuntu-Light"/>
              </a:rPr>
              <a:t>Diolch</a:t>
            </a:r>
            <a:r>
              <a:rPr lang="en-GB" sz="4800" b="1" kern="0" dirty="0">
                <a:solidFill>
                  <a:schemeClr val="tx1">
                    <a:lumMod val="65000"/>
                    <a:lumOff val="35000"/>
                  </a:schemeClr>
                </a:solidFill>
                <a:latin typeface="Ubuntu" pitchFamily="34"/>
                <a:cs typeface="Ubuntu-Light"/>
              </a:rPr>
              <a:t> am </a:t>
            </a:r>
            <a:r>
              <a:rPr lang="en-GB" sz="4800" b="1" kern="0" dirty="0" err="1">
                <a:solidFill>
                  <a:schemeClr val="tx1">
                    <a:lumMod val="65000"/>
                    <a:lumOff val="35000"/>
                  </a:schemeClr>
                </a:solidFill>
                <a:latin typeface="Ubuntu" pitchFamily="34"/>
                <a:cs typeface="Ubuntu-Light"/>
              </a:rPr>
              <a:t>wrando</a:t>
            </a:r>
            <a:r>
              <a:rPr lang="en-GB" sz="4800" b="1" kern="0" dirty="0">
                <a:solidFill>
                  <a:schemeClr val="tx1">
                    <a:lumMod val="65000"/>
                    <a:lumOff val="35000"/>
                  </a:schemeClr>
                </a:solidFill>
                <a:latin typeface="Ubuntu" pitchFamily="34"/>
                <a:cs typeface="Ubuntu-Light"/>
              </a:rPr>
              <a:t> – </a:t>
            </a:r>
            <a:r>
              <a:rPr lang="en-GB" sz="4800" b="1" kern="0" dirty="0" err="1">
                <a:solidFill>
                  <a:schemeClr val="tx1">
                    <a:lumMod val="65000"/>
                    <a:lumOff val="35000"/>
                  </a:schemeClr>
                </a:solidFill>
                <a:latin typeface="Ubuntu" pitchFamily="34"/>
                <a:cs typeface="Ubuntu-Light"/>
              </a:rPr>
              <a:t>unrhyw</a:t>
            </a:r>
            <a:r>
              <a:rPr lang="en-GB" sz="4800" b="1" kern="0" dirty="0">
                <a:solidFill>
                  <a:schemeClr val="tx1">
                    <a:lumMod val="65000"/>
                    <a:lumOff val="35000"/>
                  </a:schemeClr>
                </a:solidFill>
                <a:latin typeface="Ubuntu" pitchFamily="34"/>
                <a:cs typeface="Ubuntu-Light"/>
              </a:rPr>
              <a:t> </a:t>
            </a:r>
            <a:r>
              <a:rPr lang="en-GB" sz="4800" b="1" kern="0" dirty="0" err="1">
                <a:solidFill>
                  <a:schemeClr val="tx1">
                    <a:lumMod val="65000"/>
                    <a:lumOff val="35000"/>
                  </a:schemeClr>
                </a:solidFill>
                <a:latin typeface="Ubuntu" pitchFamily="34"/>
                <a:cs typeface="Ubuntu-Light"/>
              </a:rPr>
              <a:t>gwestiynau</a:t>
            </a:r>
            <a:r>
              <a:rPr lang="en-GB" sz="4800" b="1" kern="0" dirty="0">
                <a:solidFill>
                  <a:schemeClr val="tx1">
                    <a:lumMod val="65000"/>
                    <a:lumOff val="35000"/>
                  </a:schemeClr>
                </a:solidFill>
                <a:latin typeface="Ubuntu" pitchFamily="34"/>
                <a:cs typeface="Ubuntu-Light"/>
              </a:rPr>
              <a:t>?</a:t>
            </a:r>
            <a:endParaRPr lang="en-GB" sz="4800" b="1" i="0" u="none" strike="noStrike" kern="0" cap="none" spc="0" baseline="0" dirty="0">
              <a:solidFill>
                <a:schemeClr val="tx1">
                  <a:lumMod val="65000"/>
                  <a:lumOff val="35000"/>
                </a:schemeClr>
              </a:solidFill>
              <a:uFillTx/>
              <a:latin typeface="Ubuntu" pitchFamily="34"/>
              <a:cs typeface="Ubuntu-Light"/>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4800" b="1" i="0" u="none" strike="noStrike" kern="0" cap="none" spc="0" baseline="0" dirty="0">
              <a:solidFill>
                <a:srgbClr val="002060"/>
              </a:solidFill>
              <a:uFillTx/>
              <a:latin typeface="Ubuntu" pitchFamily="34"/>
              <a:cs typeface="Ubuntu-Light"/>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4800" b="1" i="0" u="none" strike="noStrike" kern="0" cap="none" spc="0" baseline="0" dirty="0">
                <a:solidFill>
                  <a:srgbClr val="325083"/>
                </a:solidFill>
                <a:uFillTx/>
                <a:latin typeface="Ubuntu" pitchFamily="34"/>
                <a:cs typeface="Ubuntu-Light"/>
              </a:rPr>
              <a:t>Thanks for listeni</a:t>
            </a:r>
            <a:r>
              <a:rPr lang="en-GB" sz="4800" b="1" kern="0" dirty="0">
                <a:solidFill>
                  <a:srgbClr val="325083"/>
                </a:solidFill>
                <a:latin typeface="Ubuntu" pitchFamily="34"/>
                <a:cs typeface="Ubuntu-Light"/>
              </a:rPr>
              <a:t>ng – any questions?</a:t>
            </a:r>
            <a:endParaRPr lang="en-GB" sz="4800" b="1" i="0" u="none" strike="noStrike" kern="0" cap="none" spc="0" baseline="0" dirty="0">
              <a:solidFill>
                <a:srgbClr val="325083"/>
              </a:solidFill>
              <a:uFillTx/>
              <a:latin typeface="Ubuntu" pitchFamily="34"/>
              <a:cs typeface="Ubuntu-Light"/>
            </a:endParaRPr>
          </a:p>
        </p:txBody>
      </p:sp>
      <p:sp>
        <p:nvSpPr>
          <p:cNvPr id="3" name="object 4">
            <a:extLst>
              <a:ext uri="{FF2B5EF4-FFF2-40B4-BE49-F238E27FC236}">
                <a16:creationId xmlns:a16="http://schemas.microsoft.com/office/drawing/2014/main" id="{0FCE6FDA-EA6C-B6F8-E5D6-B10286548328}"/>
              </a:ext>
            </a:extLst>
          </p:cNvPr>
          <p:cNvSpPr txBox="1"/>
          <p:nvPr/>
        </p:nvSpPr>
        <p:spPr>
          <a:xfrm>
            <a:off x="510847" y="10390162"/>
            <a:ext cx="1418591" cy="189866"/>
          </a:xfrm>
          <a:prstGeom prst="rect">
            <a:avLst/>
          </a:prstGeom>
          <a:noFill/>
          <a:ln cap="flat">
            <a:noFill/>
          </a:ln>
        </p:spPr>
        <p:txBody>
          <a:bodyPr vert="horz" wrap="square" lIns="0" tIns="3172" rIns="0" bIns="0" anchor="t" anchorCtr="0" compatLnSpc="1">
            <a:spAutoFit/>
          </a:bodyPr>
          <a:lstStyle/>
          <a:p>
            <a:pPr marL="12701" marR="0" lvl="0" indent="0" algn="l" defTabSz="914400" rtl="0" fontAlgn="auto" hangingPunct="1">
              <a:lnSpc>
                <a:spcPct val="100000"/>
              </a:lnSpc>
              <a:spcBef>
                <a:spcPts val="25"/>
              </a:spcBef>
              <a:spcAft>
                <a:spcPts val="0"/>
              </a:spcAft>
              <a:buNone/>
              <a:tabLst/>
              <a:defRPr sz="1800" b="0" i="0" u="none" strike="noStrike" kern="0" cap="none" spc="0" baseline="0">
                <a:solidFill>
                  <a:srgbClr val="000000"/>
                </a:solidFill>
                <a:uFillTx/>
              </a:defRPr>
            </a:pPr>
            <a:r>
              <a:rPr lang="en-GB" sz="1150" b="1" i="0" u="none" strike="noStrike" kern="0" cap="none" spc="0" baseline="0">
                <a:solidFill>
                  <a:srgbClr val="315083"/>
                </a:solidFill>
                <a:uFillTx/>
                <a:latin typeface="Ubuntu"/>
                <a:cs typeface="Ubuntu"/>
              </a:rPr>
              <a:t>Public</a:t>
            </a:r>
            <a:r>
              <a:rPr lang="en-GB" sz="1150" b="1" i="0" u="none" strike="noStrike" kern="0" cap="none" spc="-10" baseline="0">
                <a:solidFill>
                  <a:srgbClr val="315083"/>
                </a:solidFill>
                <a:uFillTx/>
                <a:latin typeface="Ubuntu"/>
                <a:cs typeface="Ubuntu"/>
              </a:rPr>
              <a:t> </a:t>
            </a:r>
            <a:r>
              <a:rPr lang="en-GB" sz="1150" b="1" i="0" u="none" strike="noStrike" kern="0" cap="none" spc="0" baseline="0">
                <a:solidFill>
                  <a:srgbClr val="315083"/>
                </a:solidFill>
                <a:uFillTx/>
                <a:latin typeface="Ubuntu"/>
                <a:cs typeface="Ubuntu"/>
              </a:rPr>
              <a:t>Health </a:t>
            </a:r>
            <a:r>
              <a:rPr lang="en-GB" sz="1150" b="1" i="0" u="none" strike="noStrike" kern="0" cap="none" spc="-10" baseline="0">
                <a:solidFill>
                  <a:srgbClr val="315083"/>
                </a:solidFill>
                <a:uFillTx/>
                <a:latin typeface="Ubuntu"/>
                <a:cs typeface="Ubuntu"/>
              </a:rPr>
              <a:t>Wales</a:t>
            </a:r>
            <a:endParaRPr lang="en-GB" sz="1150" b="0" i="0" u="none" strike="noStrike" kern="0" cap="none" spc="0" baseline="0">
              <a:solidFill>
                <a:srgbClr val="000000"/>
              </a:solidFill>
              <a:uFillTx/>
              <a:latin typeface="Ubuntu"/>
              <a:cs typeface="Ubuntu"/>
            </a:endParaRPr>
          </a:p>
        </p:txBody>
      </p:sp>
      <p:sp>
        <p:nvSpPr>
          <p:cNvPr id="7" name="object 9">
            <a:extLst>
              <a:ext uri="{FF2B5EF4-FFF2-40B4-BE49-F238E27FC236}">
                <a16:creationId xmlns:a16="http://schemas.microsoft.com/office/drawing/2014/main" id="{05D2D3D8-5F74-6C60-AEB2-5804B8553924}"/>
              </a:ext>
            </a:extLst>
          </p:cNvPr>
          <p:cNvSpPr txBox="1"/>
          <p:nvPr/>
        </p:nvSpPr>
        <p:spPr>
          <a:xfrm>
            <a:off x="19459190" y="10390162"/>
            <a:ext cx="172721" cy="189866"/>
          </a:xfrm>
          <a:prstGeom prst="rect">
            <a:avLst/>
          </a:prstGeom>
          <a:noFill/>
          <a:ln cap="flat">
            <a:noFill/>
          </a:ln>
        </p:spPr>
        <p:txBody>
          <a:bodyPr vert="horz" wrap="square" lIns="0" tIns="3172" rIns="0" bIns="0" anchor="t" anchorCtr="0" compatLnSpc="1">
            <a:spAutoFit/>
          </a:bodyPr>
          <a:lstStyle/>
          <a:p>
            <a:pPr marL="38103" marR="0" lvl="0" indent="0" algn="l" defTabSz="914400" rtl="0" fontAlgn="auto" hangingPunct="1">
              <a:lnSpc>
                <a:spcPct val="100000"/>
              </a:lnSpc>
              <a:spcBef>
                <a:spcPts val="25"/>
              </a:spcBef>
              <a:spcAft>
                <a:spcPts val="0"/>
              </a:spcAft>
              <a:buNone/>
              <a:tabLst/>
              <a:defRPr sz="1800" b="0" i="0" u="none" strike="noStrike" kern="0" cap="none" spc="0" baseline="0">
                <a:solidFill>
                  <a:srgbClr val="000000"/>
                </a:solidFill>
                <a:uFillTx/>
              </a:defRPr>
            </a:pPr>
            <a:fld id="{2EA2C23F-D1DF-4D08-88AF-F4E7F9D1EFD3}" type="slidenum">
              <a:rPr/>
              <a:t>21</a:t>
            </a:fld>
            <a:endParaRPr lang="en-GB" sz="1150" b="1" i="0" u="none" strike="noStrike" kern="0" cap="none" spc="0" baseline="0">
              <a:solidFill>
                <a:srgbClr val="315083"/>
              </a:solidFill>
              <a:uFillTx/>
              <a:latin typeface="Ubuntu"/>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name="Slide6">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C52FB438-F2E4-4CB4-F0B7-1CFAB268A73E}"/>
              </a:ext>
            </a:extLst>
          </p:cNvPr>
          <p:cNvSpPr txBox="1">
            <a:spLocks noGrp="1"/>
          </p:cNvSpPr>
          <p:nvPr>
            <p:ph type="title"/>
          </p:nvPr>
        </p:nvSpPr>
        <p:spPr>
          <a:xfrm>
            <a:off x="1115302" y="4197086"/>
            <a:ext cx="7946154" cy="4478145"/>
          </a:xfrm>
        </p:spPr>
        <p:txBody>
          <a:bodyPr tIns="15243"/>
          <a:lstStyle/>
          <a:p>
            <a:pPr marL="12701" lvl="0">
              <a:spcBef>
                <a:spcPts val="1920"/>
              </a:spcBef>
            </a:pPr>
            <a:r>
              <a:rPr lang="en-GB" sz="5000" b="0"/>
              <a:t>Gweithio gyda'n gilydd </a:t>
            </a:r>
            <a:br>
              <a:rPr lang="en-GB" sz="5000" b="0"/>
            </a:br>
            <a:r>
              <a:rPr lang="en-GB" sz="5000" b="0"/>
              <a:t>i greu Cymru iachach</a:t>
            </a:r>
            <a:br>
              <a:rPr lang="en-GB" sz="5000" b="0"/>
            </a:br>
            <a:r>
              <a:rPr lang="en-GB" sz="5000" b="0"/>
              <a:t/>
            </a:r>
            <a:br>
              <a:rPr lang="en-GB" sz="5000" b="0"/>
            </a:br>
            <a:r>
              <a:rPr lang="en-GB" sz="5000" b="0"/>
              <a:t>Working together</a:t>
            </a:r>
            <a:br>
              <a:rPr lang="en-GB" sz="5000" b="0"/>
            </a:br>
            <a:r>
              <a:rPr lang="en-GB" sz="5000" b="0"/>
              <a:t>for a healthier Wales</a:t>
            </a:r>
            <a:r>
              <a:rPr lang="en-GB" sz="4000" b="0"/>
              <a:t/>
            </a:r>
            <a:br>
              <a:rPr lang="en-GB" sz="4000" b="0"/>
            </a:br>
            <a:endParaRPr lang="en-GB" sz="4000" b="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name="Slide19">
    <p:spTree>
      <p:nvGrpSpPr>
        <p:cNvPr id="1" name=""/>
        <p:cNvGrpSpPr/>
        <p:nvPr/>
      </p:nvGrpSpPr>
      <p:grpSpPr>
        <a:xfrm>
          <a:off x="0" y="0"/>
          <a:ext cx="0" cy="0"/>
          <a:chOff x="0" y="0"/>
          <a:chExt cx="0" cy="0"/>
        </a:xfrm>
      </p:grpSpPr>
      <p:sp>
        <p:nvSpPr>
          <p:cNvPr id="13" name="Text Placeholder 4">
            <a:extLst>
              <a:ext uri="{FF2B5EF4-FFF2-40B4-BE49-F238E27FC236}">
                <a16:creationId xmlns:a16="http://schemas.microsoft.com/office/drawing/2014/main" id="{9A8FD76D-71B4-E27B-D463-8A52BA863A9B}"/>
              </a:ext>
            </a:extLst>
          </p:cNvPr>
          <p:cNvSpPr txBox="1"/>
          <p:nvPr/>
        </p:nvSpPr>
        <p:spPr>
          <a:xfrm>
            <a:off x="5198290" y="1285253"/>
            <a:ext cx="9707334" cy="1231102"/>
          </a:xfrm>
          <a:prstGeom prst="rect">
            <a:avLst/>
          </a:prstGeom>
          <a:noFill/>
          <a:ln cap="flat">
            <a:noFill/>
          </a:ln>
        </p:spPr>
        <p:txBody>
          <a:bodyPr vert="horz" wrap="square" lIns="0" tIns="0" rIns="0" bIns="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4000" b="1" i="0" u="none" strike="noStrike" kern="0" cap="none" spc="0" baseline="0" dirty="0">
                <a:solidFill>
                  <a:schemeClr val="tx1">
                    <a:lumMod val="65000"/>
                    <a:lumOff val="35000"/>
                  </a:schemeClr>
                </a:solidFill>
                <a:uFillTx/>
                <a:latin typeface="Ubuntu" pitchFamily="34"/>
                <a:cs typeface="Ubuntu-Light"/>
              </a:rPr>
              <a:t>Heddiw</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4000" b="1" i="0" u="none" strike="noStrike" kern="0" cap="none" spc="0" baseline="0" dirty="0">
                <a:solidFill>
                  <a:srgbClr val="325083"/>
                </a:solidFill>
                <a:uFillTx/>
                <a:latin typeface="Ubuntu" pitchFamily="34"/>
                <a:cs typeface="Ubuntu-Light"/>
              </a:rPr>
              <a:t>Today</a:t>
            </a:r>
            <a:endParaRPr lang="en-GB" sz="5600" b="1" i="0" u="none" strike="noStrike" kern="0" cap="none" spc="0" baseline="0" dirty="0">
              <a:solidFill>
                <a:srgbClr val="325083"/>
              </a:solidFill>
              <a:uFillTx/>
              <a:latin typeface="Ubuntu" pitchFamily="34"/>
              <a:cs typeface="Ubuntu-Light"/>
            </a:endParaRPr>
          </a:p>
        </p:txBody>
      </p:sp>
      <p:sp>
        <p:nvSpPr>
          <p:cNvPr id="14" name="object 4">
            <a:extLst>
              <a:ext uri="{FF2B5EF4-FFF2-40B4-BE49-F238E27FC236}">
                <a16:creationId xmlns:a16="http://schemas.microsoft.com/office/drawing/2014/main" id="{3D4C3135-BFCD-AF52-E2CB-C4A761145823}"/>
              </a:ext>
            </a:extLst>
          </p:cNvPr>
          <p:cNvSpPr txBox="1"/>
          <p:nvPr/>
        </p:nvSpPr>
        <p:spPr>
          <a:xfrm>
            <a:off x="510847" y="10390162"/>
            <a:ext cx="1418591" cy="189866"/>
          </a:xfrm>
          <a:prstGeom prst="rect">
            <a:avLst/>
          </a:prstGeom>
          <a:noFill/>
          <a:ln cap="flat">
            <a:noFill/>
          </a:ln>
        </p:spPr>
        <p:txBody>
          <a:bodyPr vert="horz" wrap="square" lIns="0" tIns="3172" rIns="0" bIns="0" anchor="t" anchorCtr="0" compatLnSpc="1">
            <a:spAutoFit/>
          </a:bodyPr>
          <a:lstStyle/>
          <a:p>
            <a:pPr marL="12701" marR="0" lvl="0" indent="0" algn="l" defTabSz="914400" rtl="0" fontAlgn="auto" hangingPunct="1">
              <a:lnSpc>
                <a:spcPct val="100000"/>
              </a:lnSpc>
              <a:spcBef>
                <a:spcPts val="25"/>
              </a:spcBef>
              <a:spcAft>
                <a:spcPts val="0"/>
              </a:spcAft>
              <a:buNone/>
              <a:tabLst/>
              <a:defRPr sz="1800" b="0" i="0" u="none" strike="noStrike" kern="0" cap="none" spc="0" baseline="0">
                <a:solidFill>
                  <a:srgbClr val="000000"/>
                </a:solidFill>
                <a:uFillTx/>
              </a:defRPr>
            </a:pPr>
            <a:r>
              <a:rPr lang="en-GB" sz="1150" b="1" i="0" u="none" strike="noStrike" kern="0" cap="none" spc="0" baseline="0">
                <a:solidFill>
                  <a:srgbClr val="315083"/>
                </a:solidFill>
                <a:uFillTx/>
                <a:latin typeface="Ubuntu"/>
                <a:cs typeface="Ubuntu"/>
              </a:rPr>
              <a:t>Public</a:t>
            </a:r>
            <a:r>
              <a:rPr lang="en-GB" sz="1150" b="1" i="0" u="none" strike="noStrike" kern="0" cap="none" spc="-10" baseline="0">
                <a:solidFill>
                  <a:srgbClr val="315083"/>
                </a:solidFill>
                <a:uFillTx/>
                <a:latin typeface="Ubuntu"/>
                <a:cs typeface="Ubuntu"/>
              </a:rPr>
              <a:t> </a:t>
            </a:r>
            <a:r>
              <a:rPr lang="en-GB" sz="1150" b="1" i="0" u="none" strike="noStrike" kern="0" cap="none" spc="0" baseline="0">
                <a:solidFill>
                  <a:srgbClr val="315083"/>
                </a:solidFill>
                <a:uFillTx/>
                <a:latin typeface="Ubuntu"/>
                <a:cs typeface="Ubuntu"/>
              </a:rPr>
              <a:t>Health </a:t>
            </a:r>
            <a:r>
              <a:rPr lang="en-GB" sz="1150" b="1" i="0" u="none" strike="noStrike" kern="0" cap="none" spc="-10" baseline="0">
                <a:solidFill>
                  <a:srgbClr val="315083"/>
                </a:solidFill>
                <a:uFillTx/>
                <a:latin typeface="Ubuntu"/>
                <a:cs typeface="Ubuntu"/>
              </a:rPr>
              <a:t>Wales</a:t>
            </a:r>
            <a:endParaRPr lang="en-GB" sz="1150" b="0" i="0" u="none" strike="noStrike" kern="0" cap="none" spc="0" baseline="0">
              <a:solidFill>
                <a:srgbClr val="000000"/>
              </a:solidFill>
              <a:uFillTx/>
              <a:latin typeface="Ubuntu"/>
              <a:cs typeface="Ubuntu"/>
            </a:endParaRPr>
          </a:p>
        </p:txBody>
      </p:sp>
      <p:sp>
        <p:nvSpPr>
          <p:cNvPr id="15" name="object 9">
            <a:extLst>
              <a:ext uri="{FF2B5EF4-FFF2-40B4-BE49-F238E27FC236}">
                <a16:creationId xmlns:a16="http://schemas.microsoft.com/office/drawing/2014/main" id="{6DF66426-E989-FC02-86CF-17876AAC70AA}"/>
              </a:ext>
            </a:extLst>
          </p:cNvPr>
          <p:cNvSpPr txBox="1"/>
          <p:nvPr/>
        </p:nvSpPr>
        <p:spPr>
          <a:xfrm>
            <a:off x="19459190" y="10390162"/>
            <a:ext cx="172721" cy="189866"/>
          </a:xfrm>
          <a:prstGeom prst="rect">
            <a:avLst/>
          </a:prstGeom>
          <a:noFill/>
          <a:ln cap="flat">
            <a:noFill/>
          </a:ln>
        </p:spPr>
        <p:txBody>
          <a:bodyPr vert="horz" wrap="square" lIns="0" tIns="3172" rIns="0" bIns="0" anchor="t" anchorCtr="0" compatLnSpc="1">
            <a:spAutoFit/>
          </a:bodyPr>
          <a:lstStyle/>
          <a:p>
            <a:pPr marL="38103" marR="0" lvl="0" indent="0" algn="l" defTabSz="914400" rtl="0" fontAlgn="auto" hangingPunct="1">
              <a:lnSpc>
                <a:spcPct val="100000"/>
              </a:lnSpc>
              <a:spcBef>
                <a:spcPts val="25"/>
              </a:spcBef>
              <a:spcAft>
                <a:spcPts val="0"/>
              </a:spcAft>
              <a:buNone/>
              <a:tabLst/>
              <a:defRPr sz="1800" b="0" i="0" u="none" strike="noStrike" kern="0" cap="none" spc="0" baseline="0">
                <a:solidFill>
                  <a:srgbClr val="000000"/>
                </a:solidFill>
                <a:uFillTx/>
              </a:defRPr>
            </a:pPr>
            <a:fld id="{69A2DCA7-1F15-4582-8D27-16C7D1EAEC09}" type="slidenum">
              <a:rPr/>
              <a:t>3</a:t>
            </a:fld>
            <a:endParaRPr lang="en-GB" sz="1150" b="1" i="0" u="none" strike="noStrike" kern="0" cap="none" spc="0" baseline="0">
              <a:solidFill>
                <a:srgbClr val="315083"/>
              </a:solidFill>
              <a:uFillTx/>
              <a:latin typeface="Ubuntu"/>
            </a:endParaRPr>
          </a:p>
        </p:txBody>
      </p:sp>
      <p:graphicFrame>
        <p:nvGraphicFramePr>
          <p:cNvPr id="27" name="Diagram 26">
            <a:extLst>
              <a:ext uri="{FF2B5EF4-FFF2-40B4-BE49-F238E27FC236}">
                <a16:creationId xmlns:a16="http://schemas.microsoft.com/office/drawing/2014/main" id="{439342EC-2CC1-CDD5-52F6-C939F685B808}"/>
              </a:ext>
            </a:extLst>
          </p:cNvPr>
          <p:cNvGraphicFramePr/>
          <p:nvPr>
            <p:extLst>
              <p:ext uri="{D42A27DB-BD31-4B8C-83A1-F6EECF244321}">
                <p14:modId xmlns:p14="http://schemas.microsoft.com/office/powerpoint/2010/main" val="2697061112"/>
              </p:ext>
            </p:extLst>
          </p:nvPr>
        </p:nvGraphicFramePr>
        <p:xfrm>
          <a:off x="11067030" y="2679270"/>
          <a:ext cx="7677188" cy="73722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8" name="Diagram 27">
            <a:extLst>
              <a:ext uri="{FF2B5EF4-FFF2-40B4-BE49-F238E27FC236}">
                <a16:creationId xmlns:a16="http://schemas.microsoft.com/office/drawing/2014/main" id="{EDDA418F-EE36-B7CF-245F-98C442B2FE2B}"/>
              </a:ext>
            </a:extLst>
          </p:cNvPr>
          <p:cNvGraphicFramePr/>
          <p:nvPr>
            <p:extLst>
              <p:ext uri="{D42A27DB-BD31-4B8C-83A1-F6EECF244321}">
                <p14:modId xmlns:p14="http://schemas.microsoft.com/office/powerpoint/2010/main" val="801295499"/>
              </p:ext>
            </p:extLst>
          </p:nvPr>
        </p:nvGraphicFramePr>
        <p:xfrm>
          <a:off x="1359696" y="2622020"/>
          <a:ext cx="7677188" cy="748671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4">
            <a:extLst>
              <a:ext uri="{FF2B5EF4-FFF2-40B4-BE49-F238E27FC236}">
                <a16:creationId xmlns:a16="http://schemas.microsoft.com/office/drawing/2014/main" id="{E9C09BB7-D6C2-D03F-5371-9821505095A6}"/>
              </a:ext>
            </a:extLst>
          </p:cNvPr>
          <p:cNvSpPr txBox="1"/>
          <p:nvPr/>
        </p:nvSpPr>
        <p:spPr>
          <a:xfrm>
            <a:off x="5198383" y="1243659"/>
            <a:ext cx="9707334" cy="1231106"/>
          </a:xfrm>
          <a:prstGeom prst="rect">
            <a:avLst/>
          </a:prstGeom>
          <a:noFill/>
          <a:ln cap="flat">
            <a:noFill/>
          </a:ln>
        </p:spPr>
        <p:txBody>
          <a:bodyPr vert="horz" wrap="square" lIns="0" tIns="0" rIns="0" bIns="0" anchor="t" anchorCtr="1" compatLnSpc="1">
            <a:spAutoFit/>
          </a:bodyPr>
          <a:lstStyle/>
          <a:p>
            <a:pPr lvl="0" algn="ctr">
              <a:defRPr sz="1800" b="0" i="0" u="none" strike="noStrike" kern="0" cap="none" spc="0" baseline="0">
                <a:solidFill>
                  <a:srgbClr val="000000"/>
                </a:solidFill>
                <a:uFillTx/>
              </a:defRPr>
            </a:pPr>
            <a:r>
              <a:rPr lang="en-GB" sz="4000" b="1" kern="0" dirty="0">
                <a:solidFill>
                  <a:schemeClr val="tx1">
                    <a:lumMod val="65000"/>
                    <a:lumOff val="35000"/>
                  </a:schemeClr>
                </a:solidFill>
                <a:latin typeface="Ubuntu" pitchFamily="34"/>
                <a:cs typeface="Ubuntu-Light"/>
              </a:rPr>
              <a:t>Pam y </a:t>
            </a:r>
            <a:r>
              <a:rPr lang="en-GB" sz="4000" b="1" kern="0" dirty="0" err="1">
                <a:solidFill>
                  <a:schemeClr val="tx1">
                    <a:lumMod val="65000"/>
                    <a:lumOff val="35000"/>
                  </a:schemeClr>
                </a:solidFill>
                <a:latin typeface="Ubuntu" pitchFamily="34"/>
                <a:cs typeface="Ubuntu-Light"/>
              </a:rPr>
              <a:t>gwnaethom</a:t>
            </a:r>
            <a:r>
              <a:rPr lang="en-GB" sz="4000" b="1" kern="0" dirty="0">
                <a:solidFill>
                  <a:schemeClr val="tx1">
                    <a:lumMod val="65000"/>
                    <a:lumOff val="35000"/>
                  </a:schemeClr>
                </a:solidFill>
                <a:latin typeface="Ubuntu" pitchFamily="34"/>
                <a:cs typeface="Ubuntu-Light"/>
              </a:rPr>
              <a:t> y </a:t>
            </a:r>
            <a:r>
              <a:rPr lang="en-GB" sz="4000" b="1" kern="0" dirty="0" err="1">
                <a:solidFill>
                  <a:schemeClr val="tx1">
                    <a:lumMod val="65000"/>
                    <a:lumOff val="35000"/>
                  </a:schemeClr>
                </a:solidFill>
                <a:latin typeface="Ubuntu" pitchFamily="34"/>
                <a:cs typeface="Ubuntu-Light"/>
              </a:rPr>
              <a:t>gwaith</a:t>
            </a:r>
            <a:r>
              <a:rPr lang="en-GB" sz="4000" b="1" kern="0" dirty="0">
                <a:solidFill>
                  <a:schemeClr val="tx1">
                    <a:lumMod val="65000"/>
                    <a:lumOff val="35000"/>
                  </a:schemeClr>
                </a:solidFill>
                <a:latin typeface="Ubuntu" pitchFamily="34"/>
                <a:cs typeface="Ubuntu-Light"/>
              </a:rPr>
              <a:t> </a:t>
            </a:r>
            <a:r>
              <a:rPr lang="en-GB" sz="4000" b="1" kern="0" dirty="0" err="1">
                <a:solidFill>
                  <a:schemeClr val="tx1">
                    <a:lumMod val="65000"/>
                    <a:lumOff val="35000"/>
                  </a:schemeClr>
                </a:solidFill>
                <a:latin typeface="Ubuntu" pitchFamily="34"/>
                <a:cs typeface="Ubuntu-Light"/>
              </a:rPr>
              <a:t>hwn</a:t>
            </a:r>
            <a:endParaRPr lang="en-GB" sz="4000" b="1" i="0" u="none" strike="noStrike" kern="0" cap="none" spc="0" baseline="0" dirty="0">
              <a:solidFill>
                <a:schemeClr val="tx1">
                  <a:lumMod val="65000"/>
                  <a:lumOff val="35000"/>
                </a:schemeClr>
              </a:solidFill>
              <a:uFillTx/>
              <a:latin typeface="Ubuntu" pitchFamily="34"/>
              <a:cs typeface="Ubuntu-Light"/>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4000" b="1" kern="0" dirty="0">
                <a:solidFill>
                  <a:srgbClr val="325083"/>
                </a:solidFill>
                <a:latin typeface="Ubuntu" pitchFamily="34"/>
                <a:cs typeface="Ubuntu-Light"/>
              </a:rPr>
              <a:t>Why we </a:t>
            </a:r>
            <a:r>
              <a:rPr lang="en-GB" sz="4000" b="1" kern="0" dirty="0" smtClean="0">
                <a:solidFill>
                  <a:srgbClr val="325083"/>
                </a:solidFill>
                <a:latin typeface="Ubuntu" pitchFamily="34"/>
                <a:cs typeface="Ubuntu-Light"/>
              </a:rPr>
              <a:t>did </a:t>
            </a:r>
            <a:r>
              <a:rPr lang="en-GB" sz="4000" b="1" kern="0" dirty="0">
                <a:solidFill>
                  <a:srgbClr val="325083"/>
                </a:solidFill>
                <a:latin typeface="Ubuntu" pitchFamily="34"/>
                <a:cs typeface="Ubuntu-Light"/>
              </a:rPr>
              <a:t>this work</a:t>
            </a:r>
            <a:endParaRPr lang="en-GB" sz="4800" b="1" i="0" u="none" strike="noStrike" kern="0" cap="none" spc="0" baseline="30000" dirty="0">
              <a:solidFill>
                <a:srgbClr val="325083"/>
              </a:solidFill>
              <a:uFillTx/>
              <a:latin typeface="Ubuntu" pitchFamily="34"/>
              <a:cs typeface="Ubuntu-Light"/>
            </a:endParaRPr>
          </a:p>
        </p:txBody>
      </p:sp>
      <p:sp>
        <p:nvSpPr>
          <p:cNvPr id="5" name="object 4">
            <a:extLst>
              <a:ext uri="{FF2B5EF4-FFF2-40B4-BE49-F238E27FC236}">
                <a16:creationId xmlns:a16="http://schemas.microsoft.com/office/drawing/2014/main" id="{107B4C1A-CE60-BD9D-DD86-8939A6718D3D}"/>
              </a:ext>
            </a:extLst>
          </p:cNvPr>
          <p:cNvSpPr txBox="1"/>
          <p:nvPr/>
        </p:nvSpPr>
        <p:spPr>
          <a:xfrm>
            <a:off x="510847" y="10390162"/>
            <a:ext cx="1418591" cy="189866"/>
          </a:xfrm>
          <a:prstGeom prst="rect">
            <a:avLst/>
          </a:prstGeom>
          <a:noFill/>
          <a:ln cap="flat">
            <a:noFill/>
          </a:ln>
        </p:spPr>
        <p:txBody>
          <a:bodyPr vert="horz" wrap="square" lIns="0" tIns="3172" rIns="0" bIns="0" anchor="t" anchorCtr="0" compatLnSpc="1">
            <a:spAutoFit/>
          </a:bodyPr>
          <a:lstStyle/>
          <a:p>
            <a:pPr marL="12701" marR="0" lvl="0" indent="0" algn="l" defTabSz="914400" rtl="0" fontAlgn="auto" hangingPunct="1">
              <a:lnSpc>
                <a:spcPct val="100000"/>
              </a:lnSpc>
              <a:spcBef>
                <a:spcPts val="25"/>
              </a:spcBef>
              <a:spcAft>
                <a:spcPts val="0"/>
              </a:spcAft>
              <a:buNone/>
              <a:tabLst/>
              <a:defRPr sz="1800" b="0" i="0" u="none" strike="noStrike" kern="0" cap="none" spc="0" baseline="0">
                <a:solidFill>
                  <a:srgbClr val="000000"/>
                </a:solidFill>
                <a:uFillTx/>
              </a:defRPr>
            </a:pPr>
            <a:r>
              <a:rPr lang="en-GB" sz="1150" b="1" i="0" u="none" strike="noStrike" kern="0" cap="none" spc="0" baseline="0">
                <a:solidFill>
                  <a:srgbClr val="315083"/>
                </a:solidFill>
                <a:uFillTx/>
                <a:latin typeface="Ubuntu"/>
                <a:cs typeface="Ubuntu"/>
              </a:rPr>
              <a:t>Public</a:t>
            </a:r>
            <a:r>
              <a:rPr lang="en-GB" sz="1150" b="1" i="0" u="none" strike="noStrike" kern="0" cap="none" spc="-10" baseline="0">
                <a:solidFill>
                  <a:srgbClr val="315083"/>
                </a:solidFill>
                <a:uFillTx/>
                <a:latin typeface="Ubuntu"/>
                <a:cs typeface="Ubuntu"/>
              </a:rPr>
              <a:t> </a:t>
            </a:r>
            <a:r>
              <a:rPr lang="en-GB" sz="1150" b="1" i="0" u="none" strike="noStrike" kern="0" cap="none" spc="0" baseline="0">
                <a:solidFill>
                  <a:srgbClr val="315083"/>
                </a:solidFill>
                <a:uFillTx/>
                <a:latin typeface="Ubuntu"/>
                <a:cs typeface="Ubuntu"/>
              </a:rPr>
              <a:t>Health </a:t>
            </a:r>
            <a:r>
              <a:rPr lang="en-GB" sz="1150" b="1" i="0" u="none" strike="noStrike" kern="0" cap="none" spc="-10" baseline="0">
                <a:solidFill>
                  <a:srgbClr val="315083"/>
                </a:solidFill>
                <a:uFillTx/>
                <a:latin typeface="Ubuntu"/>
                <a:cs typeface="Ubuntu"/>
              </a:rPr>
              <a:t>Wales</a:t>
            </a:r>
            <a:endParaRPr lang="en-GB" sz="1150" b="0" i="0" u="none" strike="noStrike" kern="0" cap="none" spc="0" baseline="0">
              <a:solidFill>
                <a:srgbClr val="000000"/>
              </a:solidFill>
              <a:uFillTx/>
              <a:latin typeface="Ubuntu"/>
              <a:cs typeface="Ubuntu"/>
            </a:endParaRPr>
          </a:p>
        </p:txBody>
      </p:sp>
      <p:sp>
        <p:nvSpPr>
          <p:cNvPr id="7" name="object 9">
            <a:extLst>
              <a:ext uri="{FF2B5EF4-FFF2-40B4-BE49-F238E27FC236}">
                <a16:creationId xmlns:a16="http://schemas.microsoft.com/office/drawing/2014/main" id="{CC8387F5-B191-E520-6F07-AD53A7D63510}"/>
              </a:ext>
            </a:extLst>
          </p:cNvPr>
          <p:cNvSpPr txBox="1"/>
          <p:nvPr/>
        </p:nvSpPr>
        <p:spPr>
          <a:xfrm>
            <a:off x="19459190" y="10390162"/>
            <a:ext cx="172721" cy="189866"/>
          </a:xfrm>
          <a:prstGeom prst="rect">
            <a:avLst/>
          </a:prstGeom>
          <a:noFill/>
          <a:ln cap="flat">
            <a:noFill/>
          </a:ln>
        </p:spPr>
        <p:txBody>
          <a:bodyPr vert="horz" wrap="square" lIns="0" tIns="3172" rIns="0" bIns="0" anchor="t" anchorCtr="0" compatLnSpc="1">
            <a:spAutoFit/>
          </a:bodyPr>
          <a:lstStyle/>
          <a:p>
            <a:pPr marL="38103" marR="0" lvl="0" indent="0" algn="l" defTabSz="914400" rtl="0" fontAlgn="auto" hangingPunct="1">
              <a:lnSpc>
                <a:spcPct val="100000"/>
              </a:lnSpc>
              <a:spcBef>
                <a:spcPts val="25"/>
              </a:spcBef>
              <a:spcAft>
                <a:spcPts val="0"/>
              </a:spcAft>
              <a:buNone/>
              <a:tabLst/>
              <a:defRPr sz="1800" b="0" i="0" u="none" strike="noStrike" kern="0" cap="none" spc="0" baseline="0">
                <a:solidFill>
                  <a:srgbClr val="000000"/>
                </a:solidFill>
                <a:uFillTx/>
              </a:defRPr>
            </a:pPr>
            <a:fld id="{35F1D5CC-E768-450B-9400-32E80D3A906B}" type="slidenum">
              <a:rPr/>
              <a:t>4</a:t>
            </a:fld>
            <a:endParaRPr lang="en-GB" sz="1150" b="1" i="0" u="none" strike="noStrike" kern="0" cap="none" spc="0" baseline="0">
              <a:solidFill>
                <a:srgbClr val="315083"/>
              </a:solidFill>
              <a:uFillTx/>
              <a:latin typeface="Ubuntu"/>
            </a:endParaRPr>
          </a:p>
        </p:txBody>
      </p:sp>
      <p:sp>
        <p:nvSpPr>
          <p:cNvPr id="4" name="Rounded Rectangle 3"/>
          <p:cNvSpPr/>
          <p:nvPr/>
        </p:nvSpPr>
        <p:spPr>
          <a:xfrm>
            <a:off x="11315352" y="4767494"/>
            <a:ext cx="7154398" cy="1562507"/>
          </a:xfrm>
          <a:prstGeom prst="roundRect">
            <a:avLst/>
          </a:prstGeom>
          <a:noFill/>
          <a:ln w="19050">
            <a:solidFill>
              <a:srgbClr val="3250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buSzPct val="100000"/>
            </a:pPr>
            <a:r>
              <a:rPr lang="en-GB" sz="2800" dirty="0">
                <a:solidFill>
                  <a:srgbClr val="325083"/>
                </a:solidFill>
                <a:latin typeface="Ubuntu-Light"/>
              </a:rPr>
              <a:t>Lots of public health work on schools as a setting for health interventions</a:t>
            </a:r>
          </a:p>
        </p:txBody>
      </p:sp>
      <p:sp>
        <p:nvSpPr>
          <p:cNvPr id="11" name="Rounded Rectangle 10"/>
          <p:cNvSpPr/>
          <p:nvPr/>
        </p:nvSpPr>
        <p:spPr>
          <a:xfrm>
            <a:off x="11315352" y="2943070"/>
            <a:ext cx="7154398" cy="1562507"/>
          </a:xfrm>
          <a:prstGeom prst="roundRect">
            <a:avLst/>
          </a:prstGeom>
          <a:noFill/>
          <a:ln w="19050">
            <a:solidFill>
              <a:srgbClr val="3250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rgbClr val="325083"/>
                </a:solidFill>
                <a:latin typeface="Ubuntu-Light"/>
              </a:rPr>
              <a:t>Education is a </a:t>
            </a:r>
            <a:r>
              <a:rPr lang="en-GB" sz="2800" dirty="0" smtClean="0">
                <a:solidFill>
                  <a:srgbClr val="325083"/>
                </a:solidFill>
                <a:latin typeface="Ubuntu-Light"/>
              </a:rPr>
              <a:t>building </a:t>
            </a:r>
            <a:r>
              <a:rPr lang="en-GB" sz="2800" dirty="0">
                <a:solidFill>
                  <a:srgbClr val="325083"/>
                </a:solidFill>
                <a:latin typeface="Ubuntu-Light"/>
              </a:rPr>
              <a:t>block to health &amp; well-being </a:t>
            </a:r>
          </a:p>
        </p:txBody>
      </p:sp>
      <p:sp>
        <p:nvSpPr>
          <p:cNvPr id="12" name="Rounded Rectangle 11"/>
          <p:cNvSpPr/>
          <p:nvPr/>
        </p:nvSpPr>
        <p:spPr>
          <a:xfrm>
            <a:off x="11315352" y="6591918"/>
            <a:ext cx="7180730" cy="1558911"/>
          </a:xfrm>
          <a:prstGeom prst="roundRect">
            <a:avLst/>
          </a:prstGeom>
          <a:noFill/>
          <a:ln w="19050">
            <a:solidFill>
              <a:srgbClr val="3250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buSzPct val="100000"/>
            </a:pPr>
            <a:r>
              <a:rPr lang="en-GB" sz="2800" dirty="0" smtClean="0">
                <a:solidFill>
                  <a:srgbClr val="325083"/>
                </a:solidFill>
                <a:latin typeface="Ubuntu-Light"/>
              </a:rPr>
              <a:t>Need to understand the context</a:t>
            </a:r>
            <a:endParaRPr lang="en-GB" sz="2800" dirty="0">
              <a:solidFill>
                <a:srgbClr val="325083"/>
              </a:solidFill>
              <a:latin typeface="Ubuntu-Light"/>
            </a:endParaRPr>
          </a:p>
        </p:txBody>
      </p:sp>
      <p:sp>
        <p:nvSpPr>
          <p:cNvPr id="13" name="Rounded Rectangle 12"/>
          <p:cNvSpPr/>
          <p:nvPr/>
        </p:nvSpPr>
        <p:spPr>
          <a:xfrm>
            <a:off x="11315352" y="8412746"/>
            <a:ext cx="7180730" cy="1559595"/>
          </a:xfrm>
          <a:prstGeom prst="roundRect">
            <a:avLst/>
          </a:prstGeom>
          <a:noFill/>
          <a:ln w="19050">
            <a:solidFill>
              <a:srgbClr val="3250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buSzPct val="100000"/>
            </a:pPr>
            <a:r>
              <a:rPr lang="en-GB" sz="2800" dirty="0" smtClean="0">
                <a:solidFill>
                  <a:srgbClr val="325083"/>
                </a:solidFill>
                <a:latin typeface="Ubuntu-Light"/>
              </a:rPr>
              <a:t>Where can we add value</a:t>
            </a:r>
            <a:endParaRPr lang="en-GB" sz="2800" dirty="0">
              <a:solidFill>
                <a:srgbClr val="325083"/>
              </a:solidFill>
              <a:latin typeface="Ubuntu-Light"/>
            </a:endParaRPr>
          </a:p>
        </p:txBody>
      </p:sp>
      <p:sp>
        <p:nvSpPr>
          <p:cNvPr id="14" name="Rounded Rectangle 13"/>
          <p:cNvSpPr/>
          <p:nvPr/>
        </p:nvSpPr>
        <p:spPr>
          <a:xfrm>
            <a:off x="1621184" y="4767494"/>
            <a:ext cx="7154398" cy="1562507"/>
          </a:xfrm>
          <a:prstGeom prst="roundRect">
            <a:avLst/>
          </a:prstGeom>
          <a:no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buSzPct val="100000"/>
            </a:pPr>
            <a:r>
              <a:rPr lang="en-GB" sz="2800" dirty="0" err="1">
                <a:solidFill>
                  <a:schemeClr val="tx1">
                    <a:lumMod val="65000"/>
                    <a:lumOff val="35000"/>
                  </a:schemeClr>
                </a:solidFill>
                <a:latin typeface="Ubuntu-Light"/>
              </a:rPr>
              <a:t>Llawer</a:t>
            </a:r>
            <a:r>
              <a:rPr lang="en-GB" sz="2800" dirty="0">
                <a:solidFill>
                  <a:schemeClr val="tx1">
                    <a:lumMod val="65000"/>
                    <a:lumOff val="35000"/>
                  </a:schemeClr>
                </a:solidFill>
                <a:latin typeface="Ubuntu-Light"/>
              </a:rPr>
              <a:t> o </a:t>
            </a:r>
            <a:r>
              <a:rPr lang="en-GB" sz="2800" dirty="0" err="1">
                <a:solidFill>
                  <a:schemeClr val="tx1">
                    <a:lumMod val="65000"/>
                    <a:lumOff val="35000"/>
                  </a:schemeClr>
                </a:solidFill>
                <a:latin typeface="Ubuntu-Light"/>
              </a:rPr>
              <a:t>waith</a:t>
            </a:r>
            <a:r>
              <a:rPr lang="en-GB" sz="2800" dirty="0">
                <a:solidFill>
                  <a:schemeClr val="tx1">
                    <a:lumMod val="65000"/>
                    <a:lumOff val="35000"/>
                  </a:schemeClr>
                </a:solidFill>
                <a:latin typeface="Ubuntu-Light"/>
              </a:rPr>
              <a:t> </a:t>
            </a:r>
            <a:r>
              <a:rPr lang="en-GB" sz="2800" dirty="0" err="1">
                <a:solidFill>
                  <a:schemeClr val="tx1">
                    <a:lumMod val="65000"/>
                    <a:lumOff val="35000"/>
                  </a:schemeClr>
                </a:solidFill>
                <a:latin typeface="Ubuntu-Light"/>
              </a:rPr>
              <a:t>iechyd</a:t>
            </a:r>
            <a:r>
              <a:rPr lang="en-GB" sz="2800" dirty="0">
                <a:solidFill>
                  <a:schemeClr val="tx1">
                    <a:lumMod val="65000"/>
                    <a:lumOff val="35000"/>
                  </a:schemeClr>
                </a:solidFill>
                <a:latin typeface="Ubuntu-Light"/>
              </a:rPr>
              <a:t> </a:t>
            </a:r>
            <a:r>
              <a:rPr lang="en-GB" sz="2800" dirty="0" err="1">
                <a:solidFill>
                  <a:schemeClr val="tx1">
                    <a:lumMod val="65000"/>
                    <a:lumOff val="35000"/>
                  </a:schemeClr>
                </a:solidFill>
                <a:latin typeface="Ubuntu-Light"/>
              </a:rPr>
              <a:t>cyhoeddus</a:t>
            </a:r>
            <a:r>
              <a:rPr lang="en-GB" sz="2800" dirty="0">
                <a:solidFill>
                  <a:schemeClr val="tx1">
                    <a:lumMod val="65000"/>
                    <a:lumOff val="35000"/>
                  </a:schemeClr>
                </a:solidFill>
                <a:latin typeface="Ubuntu-Light"/>
              </a:rPr>
              <a:t> </a:t>
            </a:r>
            <a:r>
              <a:rPr lang="en-GB" sz="2800" dirty="0" err="1">
                <a:solidFill>
                  <a:schemeClr val="tx1">
                    <a:lumMod val="65000"/>
                    <a:lumOff val="35000"/>
                  </a:schemeClr>
                </a:solidFill>
                <a:latin typeface="Ubuntu-Light"/>
              </a:rPr>
              <a:t>ar</a:t>
            </a:r>
            <a:r>
              <a:rPr lang="en-GB" sz="2800" dirty="0">
                <a:solidFill>
                  <a:schemeClr val="tx1">
                    <a:lumMod val="65000"/>
                    <a:lumOff val="35000"/>
                  </a:schemeClr>
                </a:solidFill>
                <a:latin typeface="Ubuntu-Light"/>
              </a:rPr>
              <a:t> </a:t>
            </a:r>
            <a:r>
              <a:rPr lang="en-GB" sz="2800" dirty="0" err="1">
                <a:solidFill>
                  <a:schemeClr val="tx1">
                    <a:lumMod val="65000"/>
                    <a:lumOff val="35000"/>
                  </a:schemeClr>
                </a:solidFill>
                <a:latin typeface="Ubuntu-Light"/>
              </a:rPr>
              <a:t>ysgolion</a:t>
            </a:r>
            <a:r>
              <a:rPr lang="en-GB" sz="2800" dirty="0">
                <a:solidFill>
                  <a:schemeClr val="tx1">
                    <a:lumMod val="65000"/>
                    <a:lumOff val="35000"/>
                  </a:schemeClr>
                </a:solidFill>
                <a:latin typeface="Ubuntu-Light"/>
              </a:rPr>
              <a:t> </a:t>
            </a:r>
            <a:r>
              <a:rPr lang="en-GB" sz="2800" dirty="0" err="1">
                <a:solidFill>
                  <a:schemeClr val="tx1">
                    <a:lumMod val="65000"/>
                    <a:lumOff val="35000"/>
                  </a:schemeClr>
                </a:solidFill>
                <a:latin typeface="Ubuntu-Light"/>
              </a:rPr>
              <a:t>fel</a:t>
            </a:r>
            <a:r>
              <a:rPr lang="en-GB" sz="2800" dirty="0">
                <a:solidFill>
                  <a:schemeClr val="tx1">
                    <a:lumMod val="65000"/>
                    <a:lumOff val="35000"/>
                  </a:schemeClr>
                </a:solidFill>
                <a:latin typeface="Ubuntu-Light"/>
              </a:rPr>
              <a:t> </a:t>
            </a:r>
            <a:r>
              <a:rPr lang="en-GB" sz="2800" dirty="0" err="1">
                <a:solidFill>
                  <a:schemeClr val="tx1">
                    <a:lumMod val="65000"/>
                    <a:lumOff val="35000"/>
                  </a:schemeClr>
                </a:solidFill>
                <a:latin typeface="Ubuntu-Light"/>
              </a:rPr>
              <a:t>lleoliad</a:t>
            </a:r>
            <a:r>
              <a:rPr lang="en-GB" sz="2800" dirty="0">
                <a:solidFill>
                  <a:schemeClr val="tx1">
                    <a:lumMod val="65000"/>
                    <a:lumOff val="35000"/>
                  </a:schemeClr>
                </a:solidFill>
                <a:latin typeface="Ubuntu-Light"/>
              </a:rPr>
              <a:t> </a:t>
            </a:r>
            <a:r>
              <a:rPr lang="en-GB" sz="2800" dirty="0" err="1">
                <a:solidFill>
                  <a:schemeClr val="tx1">
                    <a:lumMod val="65000"/>
                    <a:lumOff val="35000"/>
                  </a:schemeClr>
                </a:solidFill>
                <a:latin typeface="Ubuntu-Light"/>
              </a:rPr>
              <a:t>ar</a:t>
            </a:r>
            <a:r>
              <a:rPr lang="en-GB" sz="2800" dirty="0">
                <a:solidFill>
                  <a:schemeClr val="tx1">
                    <a:lumMod val="65000"/>
                    <a:lumOff val="35000"/>
                  </a:schemeClr>
                </a:solidFill>
                <a:latin typeface="Ubuntu-Light"/>
              </a:rPr>
              <a:t> </a:t>
            </a:r>
            <a:r>
              <a:rPr lang="en-GB" sz="2800" dirty="0" err="1">
                <a:solidFill>
                  <a:schemeClr val="tx1">
                    <a:lumMod val="65000"/>
                    <a:lumOff val="35000"/>
                  </a:schemeClr>
                </a:solidFill>
                <a:latin typeface="Ubuntu-Light"/>
              </a:rPr>
              <a:t>gyfer</a:t>
            </a:r>
            <a:r>
              <a:rPr lang="en-GB" sz="2800" dirty="0">
                <a:solidFill>
                  <a:schemeClr val="tx1">
                    <a:lumMod val="65000"/>
                    <a:lumOff val="35000"/>
                  </a:schemeClr>
                </a:solidFill>
                <a:latin typeface="Ubuntu-Light"/>
              </a:rPr>
              <a:t> </a:t>
            </a:r>
            <a:r>
              <a:rPr lang="en-GB" sz="2800" dirty="0" err="1">
                <a:solidFill>
                  <a:schemeClr val="tx1">
                    <a:lumMod val="65000"/>
                    <a:lumOff val="35000"/>
                  </a:schemeClr>
                </a:solidFill>
                <a:latin typeface="Ubuntu-Light"/>
              </a:rPr>
              <a:t>ymyriadau</a:t>
            </a:r>
            <a:r>
              <a:rPr lang="en-GB" sz="2800" dirty="0">
                <a:solidFill>
                  <a:schemeClr val="tx1">
                    <a:lumMod val="65000"/>
                    <a:lumOff val="35000"/>
                  </a:schemeClr>
                </a:solidFill>
                <a:latin typeface="Ubuntu-Light"/>
              </a:rPr>
              <a:t> </a:t>
            </a:r>
            <a:r>
              <a:rPr lang="en-GB" sz="2800" dirty="0" err="1">
                <a:solidFill>
                  <a:schemeClr val="tx1">
                    <a:lumMod val="65000"/>
                    <a:lumOff val="35000"/>
                  </a:schemeClr>
                </a:solidFill>
                <a:latin typeface="Ubuntu-Light"/>
              </a:rPr>
              <a:t>iechyd</a:t>
            </a:r>
            <a:endParaRPr lang="en-GB" sz="2800" dirty="0">
              <a:solidFill>
                <a:schemeClr val="tx1">
                  <a:lumMod val="65000"/>
                  <a:lumOff val="35000"/>
                </a:schemeClr>
              </a:solidFill>
              <a:latin typeface="Ubuntu-Light"/>
            </a:endParaRPr>
          </a:p>
        </p:txBody>
      </p:sp>
      <p:sp>
        <p:nvSpPr>
          <p:cNvPr id="15" name="Rounded Rectangle 14"/>
          <p:cNvSpPr/>
          <p:nvPr/>
        </p:nvSpPr>
        <p:spPr>
          <a:xfrm>
            <a:off x="1621184" y="2943070"/>
            <a:ext cx="7154398" cy="1562507"/>
          </a:xfrm>
          <a:prstGeom prst="roundRect">
            <a:avLst/>
          </a:prstGeom>
          <a:no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lumMod val="65000"/>
                    <a:lumOff val="35000"/>
                  </a:schemeClr>
                </a:solidFill>
                <a:latin typeface="Ubuntu-Light"/>
              </a:rPr>
              <a:t>Mae </a:t>
            </a:r>
            <a:r>
              <a:rPr lang="en-GB" sz="2800" dirty="0" err="1">
                <a:solidFill>
                  <a:schemeClr val="tx1">
                    <a:lumMod val="65000"/>
                    <a:lumOff val="35000"/>
                  </a:schemeClr>
                </a:solidFill>
                <a:latin typeface="Ubuntu-Light"/>
              </a:rPr>
              <a:t>addysg</a:t>
            </a:r>
            <a:r>
              <a:rPr lang="en-GB" sz="2800" dirty="0">
                <a:solidFill>
                  <a:schemeClr val="tx1">
                    <a:lumMod val="65000"/>
                    <a:lumOff val="35000"/>
                  </a:schemeClr>
                </a:solidFill>
                <a:latin typeface="Ubuntu-Light"/>
              </a:rPr>
              <a:t> </a:t>
            </a:r>
            <a:r>
              <a:rPr lang="en-GB" sz="2800" dirty="0" err="1">
                <a:solidFill>
                  <a:schemeClr val="tx1">
                    <a:lumMod val="65000"/>
                    <a:lumOff val="35000"/>
                  </a:schemeClr>
                </a:solidFill>
                <a:latin typeface="Ubuntu-Light"/>
              </a:rPr>
              <a:t>yn</a:t>
            </a:r>
            <a:r>
              <a:rPr lang="en-GB" sz="2800" dirty="0">
                <a:solidFill>
                  <a:schemeClr val="tx1">
                    <a:lumMod val="65000"/>
                    <a:lumOff val="35000"/>
                  </a:schemeClr>
                </a:solidFill>
                <a:latin typeface="Ubuntu-Light"/>
              </a:rPr>
              <a:t> </a:t>
            </a:r>
            <a:r>
              <a:rPr lang="en-GB" sz="2800" dirty="0" err="1">
                <a:solidFill>
                  <a:schemeClr val="tx1">
                    <a:lumMod val="65000"/>
                    <a:lumOff val="35000"/>
                  </a:schemeClr>
                </a:solidFill>
                <a:latin typeface="Ubuntu-Light"/>
              </a:rPr>
              <a:t>garreg</a:t>
            </a:r>
            <a:r>
              <a:rPr lang="en-GB" sz="2800" dirty="0">
                <a:solidFill>
                  <a:schemeClr val="tx1">
                    <a:lumMod val="65000"/>
                    <a:lumOff val="35000"/>
                  </a:schemeClr>
                </a:solidFill>
                <a:latin typeface="Ubuntu-Light"/>
              </a:rPr>
              <a:t> </a:t>
            </a:r>
            <a:r>
              <a:rPr lang="en-GB" sz="2800" dirty="0" err="1">
                <a:solidFill>
                  <a:schemeClr val="tx1">
                    <a:lumMod val="65000"/>
                    <a:lumOff val="35000"/>
                  </a:schemeClr>
                </a:solidFill>
                <a:latin typeface="Ubuntu-Light"/>
              </a:rPr>
              <a:t>sarn</a:t>
            </a:r>
            <a:r>
              <a:rPr lang="en-GB" sz="2800" dirty="0">
                <a:solidFill>
                  <a:schemeClr val="tx1">
                    <a:lumMod val="65000"/>
                    <a:lumOff val="35000"/>
                  </a:schemeClr>
                </a:solidFill>
                <a:latin typeface="Ubuntu-Light"/>
              </a:rPr>
              <a:t> </a:t>
            </a:r>
            <a:r>
              <a:rPr lang="en-GB" sz="2800" dirty="0" err="1">
                <a:solidFill>
                  <a:schemeClr val="tx1">
                    <a:lumMod val="65000"/>
                    <a:lumOff val="35000"/>
                  </a:schemeClr>
                </a:solidFill>
                <a:latin typeface="Ubuntu-Light"/>
              </a:rPr>
              <a:t>tuag</a:t>
            </a:r>
            <a:r>
              <a:rPr lang="en-GB" sz="2800" dirty="0">
                <a:solidFill>
                  <a:schemeClr val="tx1">
                    <a:lumMod val="65000"/>
                    <a:lumOff val="35000"/>
                  </a:schemeClr>
                </a:solidFill>
                <a:latin typeface="Ubuntu-Light"/>
              </a:rPr>
              <a:t> at </a:t>
            </a:r>
            <a:r>
              <a:rPr lang="en-GB" sz="2800" dirty="0" err="1">
                <a:solidFill>
                  <a:schemeClr val="tx1">
                    <a:lumMod val="65000"/>
                    <a:lumOff val="35000"/>
                  </a:schemeClr>
                </a:solidFill>
                <a:latin typeface="Ubuntu-Light"/>
              </a:rPr>
              <a:t>iechyd</a:t>
            </a:r>
            <a:r>
              <a:rPr lang="en-GB" sz="2800" dirty="0">
                <a:solidFill>
                  <a:schemeClr val="tx1">
                    <a:lumMod val="65000"/>
                    <a:lumOff val="35000"/>
                  </a:schemeClr>
                </a:solidFill>
                <a:latin typeface="Ubuntu-Light"/>
              </a:rPr>
              <a:t> a </a:t>
            </a:r>
            <a:r>
              <a:rPr lang="en-GB" sz="2800" dirty="0" err="1">
                <a:solidFill>
                  <a:schemeClr val="tx1">
                    <a:lumMod val="65000"/>
                    <a:lumOff val="35000"/>
                  </a:schemeClr>
                </a:solidFill>
                <a:latin typeface="Ubuntu-Light"/>
              </a:rPr>
              <a:t>lles</a:t>
            </a:r>
            <a:r>
              <a:rPr lang="en-GB" sz="2800" dirty="0">
                <a:solidFill>
                  <a:schemeClr val="tx1">
                    <a:lumMod val="65000"/>
                    <a:lumOff val="35000"/>
                  </a:schemeClr>
                </a:solidFill>
                <a:latin typeface="Ubuntu-Light"/>
              </a:rPr>
              <a:t> </a:t>
            </a:r>
          </a:p>
        </p:txBody>
      </p:sp>
      <p:sp>
        <p:nvSpPr>
          <p:cNvPr id="16" name="Rounded Rectangle 15"/>
          <p:cNvSpPr/>
          <p:nvPr/>
        </p:nvSpPr>
        <p:spPr>
          <a:xfrm>
            <a:off x="1621184" y="6591918"/>
            <a:ext cx="7180730" cy="1558911"/>
          </a:xfrm>
          <a:prstGeom prst="roundRect">
            <a:avLst/>
          </a:prstGeom>
          <a:no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buSzPct val="100000"/>
            </a:pPr>
            <a:r>
              <a:rPr lang="en-GB" sz="2800" dirty="0" err="1">
                <a:solidFill>
                  <a:schemeClr val="tx1">
                    <a:lumMod val="65000"/>
                    <a:lumOff val="35000"/>
                  </a:schemeClr>
                </a:solidFill>
                <a:latin typeface="Ubuntu-Light"/>
              </a:rPr>
              <a:t>Angen</a:t>
            </a:r>
            <a:r>
              <a:rPr lang="en-GB" sz="2800" dirty="0">
                <a:solidFill>
                  <a:schemeClr val="tx1">
                    <a:lumMod val="65000"/>
                    <a:lumOff val="35000"/>
                  </a:schemeClr>
                </a:solidFill>
                <a:latin typeface="Ubuntu-Light"/>
              </a:rPr>
              <a:t> </a:t>
            </a:r>
            <a:r>
              <a:rPr lang="en-GB" sz="2800" dirty="0" err="1">
                <a:solidFill>
                  <a:schemeClr val="tx1">
                    <a:lumMod val="65000"/>
                    <a:lumOff val="35000"/>
                  </a:schemeClr>
                </a:solidFill>
                <a:latin typeface="Ubuntu-Light"/>
              </a:rPr>
              <a:t>deall</a:t>
            </a:r>
            <a:r>
              <a:rPr lang="en-GB" sz="2800" dirty="0">
                <a:solidFill>
                  <a:schemeClr val="tx1">
                    <a:lumMod val="65000"/>
                    <a:lumOff val="35000"/>
                  </a:schemeClr>
                </a:solidFill>
                <a:latin typeface="Ubuntu-Light"/>
              </a:rPr>
              <a:t> y </a:t>
            </a:r>
            <a:r>
              <a:rPr lang="en-GB" sz="2800" dirty="0" err="1">
                <a:solidFill>
                  <a:schemeClr val="tx1">
                    <a:lumMod val="65000"/>
                    <a:lumOff val="35000"/>
                  </a:schemeClr>
                </a:solidFill>
                <a:latin typeface="Ubuntu-Light"/>
              </a:rPr>
              <a:t>cyd-destun</a:t>
            </a:r>
            <a:r>
              <a:rPr lang="en-GB" sz="2800" dirty="0">
                <a:solidFill>
                  <a:schemeClr val="tx1">
                    <a:lumMod val="65000"/>
                    <a:lumOff val="35000"/>
                  </a:schemeClr>
                </a:solidFill>
                <a:latin typeface="Ubuntu-Light"/>
              </a:rPr>
              <a:t> </a:t>
            </a:r>
          </a:p>
        </p:txBody>
      </p:sp>
      <p:sp>
        <p:nvSpPr>
          <p:cNvPr id="17" name="Rounded Rectangle 16"/>
          <p:cNvSpPr/>
          <p:nvPr/>
        </p:nvSpPr>
        <p:spPr>
          <a:xfrm>
            <a:off x="1621184" y="8412746"/>
            <a:ext cx="7180730" cy="1559595"/>
          </a:xfrm>
          <a:prstGeom prst="roundRect">
            <a:avLst/>
          </a:prstGeom>
          <a:no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buSzPct val="100000"/>
            </a:pPr>
            <a:r>
              <a:rPr lang="en-GB" sz="2800" dirty="0" err="1">
                <a:solidFill>
                  <a:schemeClr val="tx1">
                    <a:lumMod val="65000"/>
                    <a:lumOff val="35000"/>
                  </a:schemeClr>
                </a:solidFill>
                <a:latin typeface="Ubuntu-Light"/>
              </a:rPr>
              <a:t>Ble</a:t>
            </a:r>
            <a:r>
              <a:rPr lang="en-GB" sz="2800" dirty="0">
                <a:solidFill>
                  <a:schemeClr val="tx1">
                    <a:lumMod val="65000"/>
                    <a:lumOff val="35000"/>
                  </a:schemeClr>
                </a:solidFill>
                <a:latin typeface="Ubuntu-Light"/>
              </a:rPr>
              <a:t> y </a:t>
            </a:r>
            <a:r>
              <a:rPr lang="en-GB" sz="2800" dirty="0" err="1">
                <a:solidFill>
                  <a:schemeClr val="tx1">
                    <a:lumMod val="65000"/>
                    <a:lumOff val="35000"/>
                  </a:schemeClr>
                </a:solidFill>
                <a:latin typeface="Ubuntu-Light"/>
              </a:rPr>
              <a:t>gallwn</a:t>
            </a:r>
            <a:r>
              <a:rPr lang="en-GB" sz="2800" dirty="0">
                <a:solidFill>
                  <a:schemeClr val="tx1">
                    <a:lumMod val="65000"/>
                    <a:lumOff val="35000"/>
                  </a:schemeClr>
                </a:solidFill>
                <a:latin typeface="Ubuntu-Light"/>
              </a:rPr>
              <a:t> </a:t>
            </a:r>
            <a:r>
              <a:rPr lang="en-GB" sz="2800" dirty="0" err="1">
                <a:solidFill>
                  <a:schemeClr val="tx1">
                    <a:lumMod val="65000"/>
                    <a:lumOff val="35000"/>
                  </a:schemeClr>
                </a:solidFill>
                <a:latin typeface="Ubuntu-Light"/>
              </a:rPr>
              <a:t>ychwanegu</a:t>
            </a:r>
            <a:r>
              <a:rPr lang="en-GB" sz="2800" dirty="0">
                <a:solidFill>
                  <a:schemeClr val="tx1">
                    <a:lumMod val="65000"/>
                    <a:lumOff val="35000"/>
                  </a:schemeClr>
                </a:solidFill>
                <a:latin typeface="Ubuntu-Light"/>
              </a:rPr>
              <a:t> </a:t>
            </a:r>
            <a:r>
              <a:rPr lang="en-GB" sz="2800" dirty="0" err="1">
                <a:solidFill>
                  <a:schemeClr val="tx1">
                    <a:lumMod val="65000"/>
                    <a:lumOff val="35000"/>
                  </a:schemeClr>
                </a:solidFill>
                <a:latin typeface="Ubuntu-Light"/>
              </a:rPr>
              <a:t>gwerth</a:t>
            </a:r>
            <a:endParaRPr lang="en-GB" sz="2800" dirty="0">
              <a:solidFill>
                <a:schemeClr val="tx1">
                  <a:lumMod val="65000"/>
                  <a:lumOff val="35000"/>
                </a:schemeClr>
              </a:solidFill>
              <a:latin typeface="Ubuntu-Light"/>
            </a:endParaRPr>
          </a:p>
        </p:txBody>
      </p:sp>
    </p:spTree>
    <p:extLst>
      <p:ext uri="{BB962C8B-B14F-4D97-AF65-F5344CB8AC3E}">
        <p14:creationId xmlns:p14="http://schemas.microsoft.com/office/powerpoint/2010/main" val="25846204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name="Slide18">
    <p:spTree>
      <p:nvGrpSpPr>
        <p:cNvPr id="1" name=""/>
        <p:cNvGrpSpPr/>
        <p:nvPr/>
      </p:nvGrpSpPr>
      <p:grpSpPr>
        <a:xfrm>
          <a:off x="0" y="0"/>
          <a:ext cx="0" cy="0"/>
          <a:chOff x="0" y="0"/>
          <a:chExt cx="0" cy="0"/>
        </a:xfrm>
      </p:grpSpPr>
      <p:sp>
        <p:nvSpPr>
          <p:cNvPr id="3" name="Text Placeholder 4">
            <a:extLst>
              <a:ext uri="{FF2B5EF4-FFF2-40B4-BE49-F238E27FC236}">
                <a16:creationId xmlns:a16="http://schemas.microsoft.com/office/drawing/2014/main" id="{E9C09BB7-D6C2-D03F-5371-9821505095A6}"/>
              </a:ext>
            </a:extLst>
          </p:cNvPr>
          <p:cNvSpPr txBox="1"/>
          <p:nvPr/>
        </p:nvSpPr>
        <p:spPr>
          <a:xfrm>
            <a:off x="4274688" y="1300942"/>
            <a:ext cx="11554723" cy="1231106"/>
          </a:xfrm>
          <a:prstGeom prst="rect">
            <a:avLst/>
          </a:prstGeom>
          <a:noFill/>
          <a:ln cap="flat">
            <a:noFill/>
          </a:ln>
        </p:spPr>
        <p:txBody>
          <a:bodyPr vert="horz" wrap="square" lIns="0" tIns="0" rIns="0" bIns="0" anchor="t" anchorCtr="1" compatLnSpc="1">
            <a:spAutoFit/>
          </a:bodyPr>
          <a:lstStyle/>
          <a:p>
            <a:pPr lvl="0" algn="ctr">
              <a:defRPr sz="1800" b="0" i="0" u="none" strike="noStrike" kern="0" cap="none" spc="0" baseline="0">
                <a:solidFill>
                  <a:srgbClr val="000000"/>
                </a:solidFill>
                <a:uFillTx/>
              </a:defRPr>
            </a:pPr>
            <a:r>
              <a:rPr lang="en-GB" sz="4000" b="1" kern="0" dirty="0" err="1">
                <a:solidFill>
                  <a:schemeClr val="tx1">
                    <a:lumMod val="65000"/>
                    <a:lumOff val="35000"/>
                  </a:schemeClr>
                </a:solidFill>
                <a:latin typeface="Ubuntu" pitchFamily="34"/>
                <a:cs typeface="Ubuntu-Light"/>
              </a:rPr>
              <a:t>Fframio’r</a:t>
            </a:r>
            <a:r>
              <a:rPr lang="en-GB" sz="4000" b="1" kern="0" dirty="0">
                <a:solidFill>
                  <a:schemeClr val="tx1">
                    <a:lumMod val="65000"/>
                    <a:lumOff val="35000"/>
                  </a:schemeClr>
                </a:solidFill>
                <a:latin typeface="Ubuntu" pitchFamily="34"/>
                <a:cs typeface="Ubuntu-Light"/>
              </a:rPr>
              <a:t> </a:t>
            </a:r>
            <a:r>
              <a:rPr lang="en-GB" sz="4000" b="1" kern="0" dirty="0" smtClean="0">
                <a:solidFill>
                  <a:schemeClr val="tx1">
                    <a:lumMod val="65000"/>
                    <a:lumOff val="35000"/>
                  </a:schemeClr>
                </a:solidFill>
                <a:latin typeface="Ubuntu" pitchFamily="34"/>
                <a:cs typeface="Ubuntu-Light"/>
              </a:rPr>
              <a:t>mater </a:t>
            </a:r>
          </a:p>
          <a:p>
            <a:pPr lvl="0" algn="ctr">
              <a:defRPr sz="1800" b="0" i="0" u="none" strike="noStrike" kern="0" cap="none" spc="0" baseline="0">
                <a:solidFill>
                  <a:srgbClr val="000000"/>
                </a:solidFill>
                <a:uFillTx/>
              </a:defRPr>
            </a:pPr>
            <a:r>
              <a:rPr lang="en-GB" sz="4000" b="1" kern="0" dirty="0" smtClean="0">
                <a:solidFill>
                  <a:srgbClr val="325083"/>
                </a:solidFill>
                <a:latin typeface="Ubuntu" pitchFamily="34"/>
                <a:cs typeface="Ubuntu-Light"/>
              </a:rPr>
              <a:t>Framing the issue</a:t>
            </a:r>
            <a:endParaRPr lang="en-GB" sz="4800" b="1" i="0" u="none" strike="noStrike" kern="0" cap="none" spc="0" baseline="30000" dirty="0">
              <a:solidFill>
                <a:srgbClr val="FF0000"/>
              </a:solidFill>
              <a:uFillTx/>
              <a:latin typeface="Ubuntu" pitchFamily="34"/>
              <a:cs typeface="Ubuntu-Light"/>
            </a:endParaRPr>
          </a:p>
        </p:txBody>
      </p:sp>
      <p:sp>
        <p:nvSpPr>
          <p:cNvPr id="5" name="object 4">
            <a:extLst>
              <a:ext uri="{FF2B5EF4-FFF2-40B4-BE49-F238E27FC236}">
                <a16:creationId xmlns:a16="http://schemas.microsoft.com/office/drawing/2014/main" id="{107B4C1A-CE60-BD9D-DD86-8939A6718D3D}"/>
              </a:ext>
            </a:extLst>
          </p:cNvPr>
          <p:cNvSpPr txBox="1"/>
          <p:nvPr/>
        </p:nvSpPr>
        <p:spPr>
          <a:xfrm>
            <a:off x="510847" y="10390162"/>
            <a:ext cx="1418591" cy="189866"/>
          </a:xfrm>
          <a:prstGeom prst="rect">
            <a:avLst/>
          </a:prstGeom>
          <a:noFill/>
          <a:ln cap="flat">
            <a:noFill/>
          </a:ln>
        </p:spPr>
        <p:txBody>
          <a:bodyPr vert="horz" wrap="square" lIns="0" tIns="3172" rIns="0" bIns="0" anchor="t" anchorCtr="0" compatLnSpc="1">
            <a:spAutoFit/>
          </a:bodyPr>
          <a:lstStyle/>
          <a:p>
            <a:pPr marL="12701" marR="0" lvl="0" indent="0" algn="l" defTabSz="914400" rtl="0" fontAlgn="auto" hangingPunct="1">
              <a:lnSpc>
                <a:spcPct val="100000"/>
              </a:lnSpc>
              <a:spcBef>
                <a:spcPts val="25"/>
              </a:spcBef>
              <a:spcAft>
                <a:spcPts val="0"/>
              </a:spcAft>
              <a:buNone/>
              <a:tabLst/>
              <a:defRPr sz="1800" b="0" i="0" u="none" strike="noStrike" kern="0" cap="none" spc="0" baseline="0">
                <a:solidFill>
                  <a:srgbClr val="000000"/>
                </a:solidFill>
                <a:uFillTx/>
              </a:defRPr>
            </a:pPr>
            <a:r>
              <a:rPr lang="en-GB" sz="1150" b="1" i="0" u="none" strike="noStrike" kern="0" cap="none" spc="0" baseline="0">
                <a:solidFill>
                  <a:srgbClr val="315083"/>
                </a:solidFill>
                <a:uFillTx/>
                <a:latin typeface="Ubuntu"/>
                <a:cs typeface="Ubuntu"/>
              </a:rPr>
              <a:t>Public</a:t>
            </a:r>
            <a:r>
              <a:rPr lang="en-GB" sz="1150" b="1" i="0" u="none" strike="noStrike" kern="0" cap="none" spc="-10" baseline="0">
                <a:solidFill>
                  <a:srgbClr val="315083"/>
                </a:solidFill>
                <a:uFillTx/>
                <a:latin typeface="Ubuntu"/>
                <a:cs typeface="Ubuntu"/>
              </a:rPr>
              <a:t> </a:t>
            </a:r>
            <a:r>
              <a:rPr lang="en-GB" sz="1150" b="1" i="0" u="none" strike="noStrike" kern="0" cap="none" spc="0" baseline="0">
                <a:solidFill>
                  <a:srgbClr val="315083"/>
                </a:solidFill>
                <a:uFillTx/>
                <a:latin typeface="Ubuntu"/>
                <a:cs typeface="Ubuntu"/>
              </a:rPr>
              <a:t>Health </a:t>
            </a:r>
            <a:r>
              <a:rPr lang="en-GB" sz="1150" b="1" i="0" u="none" strike="noStrike" kern="0" cap="none" spc="-10" baseline="0">
                <a:solidFill>
                  <a:srgbClr val="315083"/>
                </a:solidFill>
                <a:uFillTx/>
                <a:latin typeface="Ubuntu"/>
                <a:cs typeface="Ubuntu"/>
              </a:rPr>
              <a:t>Wales</a:t>
            </a:r>
            <a:endParaRPr lang="en-GB" sz="1150" b="0" i="0" u="none" strike="noStrike" kern="0" cap="none" spc="0" baseline="0">
              <a:solidFill>
                <a:srgbClr val="000000"/>
              </a:solidFill>
              <a:uFillTx/>
              <a:latin typeface="Ubuntu"/>
              <a:cs typeface="Ubuntu"/>
            </a:endParaRPr>
          </a:p>
        </p:txBody>
      </p:sp>
      <p:sp>
        <p:nvSpPr>
          <p:cNvPr id="7" name="object 9">
            <a:extLst>
              <a:ext uri="{FF2B5EF4-FFF2-40B4-BE49-F238E27FC236}">
                <a16:creationId xmlns:a16="http://schemas.microsoft.com/office/drawing/2014/main" id="{CC8387F5-B191-E520-6F07-AD53A7D63510}"/>
              </a:ext>
            </a:extLst>
          </p:cNvPr>
          <p:cNvSpPr txBox="1"/>
          <p:nvPr/>
        </p:nvSpPr>
        <p:spPr>
          <a:xfrm>
            <a:off x="19459190" y="10390162"/>
            <a:ext cx="172721" cy="189866"/>
          </a:xfrm>
          <a:prstGeom prst="rect">
            <a:avLst/>
          </a:prstGeom>
          <a:noFill/>
          <a:ln cap="flat">
            <a:noFill/>
          </a:ln>
        </p:spPr>
        <p:txBody>
          <a:bodyPr vert="horz" wrap="square" lIns="0" tIns="3172" rIns="0" bIns="0" anchor="t" anchorCtr="0" compatLnSpc="1">
            <a:spAutoFit/>
          </a:bodyPr>
          <a:lstStyle/>
          <a:p>
            <a:pPr marL="38103" marR="0" lvl="0" indent="0" algn="l" defTabSz="914400" rtl="0" fontAlgn="auto" hangingPunct="1">
              <a:lnSpc>
                <a:spcPct val="100000"/>
              </a:lnSpc>
              <a:spcBef>
                <a:spcPts val="25"/>
              </a:spcBef>
              <a:spcAft>
                <a:spcPts val="0"/>
              </a:spcAft>
              <a:buNone/>
              <a:tabLst/>
              <a:defRPr sz="1800" b="0" i="0" u="none" strike="noStrike" kern="0" cap="none" spc="0" baseline="0">
                <a:solidFill>
                  <a:srgbClr val="000000"/>
                </a:solidFill>
                <a:uFillTx/>
              </a:defRPr>
            </a:pPr>
            <a:fld id="{35F1D5CC-E768-450B-9400-32E80D3A906B}" type="slidenum">
              <a:rPr/>
              <a:t>5</a:t>
            </a:fld>
            <a:endParaRPr lang="en-GB" sz="1150" b="1" i="0" u="none" strike="noStrike" kern="0" cap="none" spc="0" baseline="0">
              <a:solidFill>
                <a:srgbClr val="315083"/>
              </a:solidFill>
              <a:uFillTx/>
              <a:latin typeface="Ubuntu"/>
            </a:endParaRPr>
          </a:p>
        </p:txBody>
      </p:sp>
      <p:sp>
        <p:nvSpPr>
          <p:cNvPr id="10" name="Rectangle: Rounded Corners 9">
            <a:extLst>
              <a:ext uri="{FF2B5EF4-FFF2-40B4-BE49-F238E27FC236}">
                <a16:creationId xmlns:a16="http://schemas.microsoft.com/office/drawing/2014/main" id="{13AA8645-BA26-63ED-24E4-75542417D340}"/>
              </a:ext>
            </a:extLst>
          </p:cNvPr>
          <p:cNvSpPr/>
          <p:nvPr/>
        </p:nvSpPr>
        <p:spPr>
          <a:xfrm>
            <a:off x="8026686" y="3540417"/>
            <a:ext cx="3996460" cy="1974273"/>
          </a:xfrm>
          <a:prstGeom prst="roundRect">
            <a:avLst/>
          </a:prstGeom>
          <a:solidFill>
            <a:srgbClr val="24A2B5"/>
          </a:solidFill>
          <a:ln>
            <a:solidFill>
              <a:srgbClr val="24A2B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4000" dirty="0" err="1">
                <a:latin typeface="Ubuntu" panose="020B0504030602030204" pitchFamily="34" charset="0"/>
              </a:rPr>
              <a:t>Dyrys</a:t>
            </a:r>
            <a:r>
              <a:rPr lang="en-GB" sz="4000" dirty="0">
                <a:latin typeface="Ubuntu" panose="020B0504030602030204" pitchFamily="34" charset="0"/>
              </a:rPr>
              <a:t> /</a:t>
            </a:r>
          </a:p>
          <a:p>
            <a:pPr algn="ctr"/>
            <a:r>
              <a:rPr lang="en-GB" sz="4000" dirty="0">
                <a:latin typeface="Ubuntu" panose="020B0504030602030204" pitchFamily="34" charset="0"/>
              </a:rPr>
              <a:t>Complicated</a:t>
            </a:r>
          </a:p>
        </p:txBody>
      </p:sp>
      <p:sp>
        <p:nvSpPr>
          <p:cNvPr id="12" name="Rectangle: Rounded Corners 11">
            <a:extLst>
              <a:ext uri="{FF2B5EF4-FFF2-40B4-BE49-F238E27FC236}">
                <a16:creationId xmlns:a16="http://schemas.microsoft.com/office/drawing/2014/main" id="{3FDCD319-7D1A-8DBC-C8CF-0C1D7FECC96B}"/>
              </a:ext>
            </a:extLst>
          </p:cNvPr>
          <p:cNvSpPr/>
          <p:nvPr/>
        </p:nvSpPr>
        <p:spPr>
          <a:xfrm>
            <a:off x="1431733" y="3540417"/>
            <a:ext cx="3996460" cy="1974273"/>
          </a:xfrm>
          <a:prstGeom prst="roundRect">
            <a:avLst/>
          </a:prstGeom>
          <a:solidFill>
            <a:srgbClr val="32508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4000" dirty="0" err="1">
                <a:latin typeface="Ubuntu" panose="020B0504030602030204" pitchFamily="34" charset="0"/>
              </a:rPr>
              <a:t>Syml</a:t>
            </a:r>
            <a:r>
              <a:rPr lang="en-GB" sz="4000" dirty="0">
                <a:latin typeface="Ubuntu" panose="020B0504030602030204" pitchFamily="34" charset="0"/>
              </a:rPr>
              <a:t> /</a:t>
            </a:r>
          </a:p>
          <a:p>
            <a:pPr algn="ctr"/>
            <a:r>
              <a:rPr lang="en-GB" sz="4000" dirty="0">
                <a:latin typeface="Ubuntu" panose="020B0504030602030204" pitchFamily="34" charset="0"/>
              </a:rPr>
              <a:t>Simple</a:t>
            </a:r>
          </a:p>
        </p:txBody>
      </p:sp>
      <p:sp>
        <p:nvSpPr>
          <p:cNvPr id="13" name="Rectangle: Rounded Corners 12">
            <a:extLst>
              <a:ext uri="{FF2B5EF4-FFF2-40B4-BE49-F238E27FC236}">
                <a16:creationId xmlns:a16="http://schemas.microsoft.com/office/drawing/2014/main" id="{199C60BE-2196-9863-D71F-C7D1F20BE575}"/>
              </a:ext>
            </a:extLst>
          </p:cNvPr>
          <p:cNvSpPr/>
          <p:nvPr/>
        </p:nvSpPr>
        <p:spPr>
          <a:xfrm>
            <a:off x="14675909" y="3540416"/>
            <a:ext cx="3996460" cy="1974273"/>
          </a:xfrm>
          <a:prstGeom prst="roundRect">
            <a:avLst/>
          </a:prstGeom>
          <a:solidFill>
            <a:srgbClr val="E34B8C"/>
          </a:solidFill>
          <a:ln>
            <a:solidFill>
              <a:srgbClr val="E34B8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4000" dirty="0" err="1" smtClean="0">
                <a:latin typeface="Ubuntu" panose="020B0504030602030204" pitchFamily="34" charset="0"/>
              </a:rPr>
              <a:t>Cymhleth</a:t>
            </a:r>
            <a:r>
              <a:rPr lang="en-GB" sz="4000" dirty="0" smtClean="0">
                <a:latin typeface="Ubuntu" panose="020B0504030602030204" pitchFamily="34" charset="0"/>
              </a:rPr>
              <a:t> /</a:t>
            </a:r>
            <a:endParaRPr lang="en-GB" sz="4000" dirty="0">
              <a:latin typeface="Ubuntu" panose="020B0504030602030204" pitchFamily="34" charset="0"/>
            </a:endParaRPr>
          </a:p>
          <a:p>
            <a:pPr algn="ctr"/>
            <a:r>
              <a:rPr lang="en-GB" sz="4000" dirty="0" smtClean="0">
                <a:latin typeface="Ubuntu" panose="020B0504030602030204" pitchFamily="34" charset="0"/>
              </a:rPr>
              <a:t>Complex</a:t>
            </a:r>
            <a:endParaRPr lang="en-GB" sz="4000" dirty="0">
              <a:latin typeface="Ubuntu" panose="020B0504030602030204" pitchFamily="34" charset="0"/>
            </a:endParaRPr>
          </a:p>
        </p:txBody>
      </p:sp>
      <p:sp>
        <p:nvSpPr>
          <p:cNvPr id="15" name="Rectangle: Rounded Corners 14">
            <a:extLst>
              <a:ext uri="{FF2B5EF4-FFF2-40B4-BE49-F238E27FC236}">
                <a16:creationId xmlns:a16="http://schemas.microsoft.com/office/drawing/2014/main" id="{64355B1E-0489-E037-AB7A-369AE8E9DC80}"/>
              </a:ext>
            </a:extLst>
          </p:cNvPr>
          <p:cNvSpPr/>
          <p:nvPr/>
        </p:nvSpPr>
        <p:spPr>
          <a:xfrm>
            <a:off x="8026686" y="8208517"/>
            <a:ext cx="3996460" cy="1974273"/>
          </a:xfrm>
          <a:prstGeom prst="roundRect">
            <a:avLst/>
          </a:prstGeom>
          <a:solidFill>
            <a:srgbClr val="24A2B5">
              <a:alpha val="50196"/>
            </a:srgbClr>
          </a:solidFill>
          <a:ln>
            <a:solidFill>
              <a:srgbClr val="24A2B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4000" dirty="0" err="1">
                <a:latin typeface="Ubuntu" panose="020B0504030602030204" pitchFamily="34" charset="0"/>
              </a:rPr>
              <a:t>Anodd</a:t>
            </a:r>
            <a:r>
              <a:rPr lang="en-GB" sz="4000" dirty="0">
                <a:latin typeface="Ubuntu" panose="020B0504030602030204" pitchFamily="34" charset="0"/>
              </a:rPr>
              <a:t> /</a:t>
            </a:r>
          </a:p>
          <a:p>
            <a:pPr algn="ctr"/>
            <a:r>
              <a:rPr lang="en-GB" sz="4000" dirty="0">
                <a:latin typeface="Ubuntu" panose="020B0504030602030204" pitchFamily="34" charset="0"/>
              </a:rPr>
              <a:t>Difficult</a:t>
            </a:r>
          </a:p>
        </p:txBody>
      </p:sp>
      <p:sp>
        <p:nvSpPr>
          <p:cNvPr id="16" name="Rectangle: Rounded Corners 15">
            <a:extLst>
              <a:ext uri="{FF2B5EF4-FFF2-40B4-BE49-F238E27FC236}">
                <a16:creationId xmlns:a16="http://schemas.microsoft.com/office/drawing/2014/main" id="{87DFD56B-FAE0-4E13-EB61-D7553EA75CC4}"/>
              </a:ext>
            </a:extLst>
          </p:cNvPr>
          <p:cNvSpPr/>
          <p:nvPr/>
        </p:nvSpPr>
        <p:spPr>
          <a:xfrm>
            <a:off x="8026686" y="5863852"/>
            <a:ext cx="3996460" cy="1974273"/>
          </a:xfrm>
          <a:prstGeom prst="roundRect">
            <a:avLst/>
          </a:prstGeom>
          <a:solidFill>
            <a:srgbClr val="24A2B5">
              <a:alpha val="74902"/>
            </a:srgbClr>
          </a:solidFill>
          <a:ln>
            <a:solidFill>
              <a:srgbClr val="24A2B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4000" dirty="0" err="1">
                <a:latin typeface="Ubuntu" panose="020B0504030602030204" pitchFamily="34" charset="0"/>
              </a:rPr>
              <a:t>Dof</a:t>
            </a:r>
            <a:r>
              <a:rPr lang="en-GB" sz="4000" dirty="0">
                <a:latin typeface="Ubuntu" panose="020B0504030602030204" pitchFamily="34" charset="0"/>
              </a:rPr>
              <a:t> /</a:t>
            </a:r>
          </a:p>
          <a:p>
            <a:pPr algn="ctr"/>
            <a:r>
              <a:rPr lang="en-GB" sz="4000" dirty="0">
                <a:latin typeface="Ubuntu" panose="020B0504030602030204" pitchFamily="34" charset="0"/>
              </a:rPr>
              <a:t>Tame</a:t>
            </a:r>
          </a:p>
        </p:txBody>
      </p:sp>
      <p:sp>
        <p:nvSpPr>
          <p:cNvPr id="17" name="Rectangle: Rounded Corners 16">
            <a:extLst>
              <a:ext uri="{FF2B5EF4-FFF2-40B4-BE49-F238E27FC236}">
                <a16:creationId xmlns:a16="http://schemas.microsoft.com/office/drawing/2014/main" id="{83DD5538-B059-DC3C-D798-144E2C8AD02D}"/>
              </a:ext>
            </a:extLst>
          </p:cNvPr>
          <p:cNvSpPr/>
          <p:nvPr/>
        </p:nvSpPr>
        <p:spPr>
          <a:xfrm>
            <a:off x="14675909" y="8187286"/>
            <a:ext cx="3996460" cy="1974273"/>
          </a:xfrm>
          <a:prstGeom prst="roundRect">
            <a:avLst/>
          </a:prstGeom>
          <a:solidFill>
            <a:srgbClr val="E34B8C">
              <a:alpha val="50196"/>
            </a:srgbClr>
          </a:solidFill>
          <a:ln>
            <a:solidFill>
              <a:srgbClr val="E34B8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4000" dirty="0" err="1" smtClean="0">
                <a:latin typeface="Ubuntu" panose="020B0504030602030204" pitchFamily="34" charset="0"/>
              </a:rPr>
              <a:t>Anhrefn</a:t>
            </a:r>
            <a:r>
              <a:rPr lang="en-GB" sz="4000" dirty="0" smtClean="0">
                <a:latin typeface="Ubuntu" panose="020B0504030602030204" pitchFamily="34" charset="0"/>
              </a:rPr>
              <a:t> / Messes</a:t>
            </a:r>
            <a:endParaRPr lang="en-GB" sz="4000" dirty="0">
              <a:latin typeface="Ubuntu" panose="020B0504030602030204" pitchFamily="34" charset="0"/>
            </a:endParaRPr>
          </a:p>
        </p:txBody>
      </p:sp>
      <p:sp>
        <p:nvSpPr>
          <p:cNvPr id="18" name="Rectangle: Rounded Corners 17">
            <a:extLst>
              <a:ext uri="{FF2B5EF4-FFF2-40B4-BE49-F238E27FC236}">
                <a16:creationId xmlns:a16="http://schemas.microsoft.com/office/drawing/2014/main" id="{4AB69E1F-8453-E0C0-1667-15C21EC82067}"/>
              </a:ext>
            </a:extLst>
          </p:cNvPr>
          <p:cNvSpPr/>
          <p:nvPr/>
        </p:nvSpPr>
        <p:spPr>
          <a:xfrm>
            <a:off x="14675909" y="5863851"/>
            <a:ext cx="3996460" cy="1974273"/>
          </a:xfrm>
          <a:prstGeom prst="roundRect">
            <a:avLst/>
          </a:prstGeom>
          <a:solidFill>
            <a:srgbClr val="E34B8C">
              <a:alpha val="74902"/>
            </a:srgbClr>
          </a:solidFill>
          <a:ln>
            <a:solidFill>
              <a:srgbClr val="E34B8C">
                <a:alpha val="74902"/>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4000" dirty="0" err="1" smtClean="0">
                <a:latin typeface="Ubuntu" panose="020B0504030602030204" pitchFamily="34" charset="0"/>
              </a:rPr>
              <a:t>Drygionus</a:t>
            </a:r>
            <a:r>
              <a:rPr lang="en-GB" sz="4000" dirty="0" smtClean="0">
                <a:latin typeface="Ubuntu" panose="020B0504030602030204" pitchFamily="34" charset="0"/>
              </a:rPr>
              <a:t> /</a:t>
            </a:r>
            <a:endParaRPr lang="en-GB" sz="4000" dirty="0">
              <a:latin typeface="Ubuntu" panose="020B0504030602030204" pitchFamily="34" charset="0"/>
            </a:endParaRPr>
          </a:p>
          <a:p>
            <a:pPr algn="ctr"/>
            <a:r>
              <a:rPr lang="en-GB" sz="4000" dirty="0" smtClean="0">
                <a:latin typeface="Ubuntu" panose="020B0504030602030204" pitchFamily="34" charset="0"/>
              </a:rPr>
              <a:t>Wicked</a:t>
            </a:r>
            <a:endParaRPr lang="en-GB" sz="4000" dirty="0">
              <a:latin typeface="Ubuntu" panose="020B0504030602030204" pitchFamily="34" charset="0"/>
            </a:endParaRPr>
          </a:p>
        </p:txBody>
      </p:sp>
      <p:cxnSp>
        <p:nvCxnSpPr>
          <p:cNvPr id="22" name="Straight Arrow Connector 21">
            <a:extLst>
              <a:ext uri="{FF2B5EF4-FFF2-40B4-BE49-F238E27FC236}">
                <a16:creationId xmlns:a16="http://schemas.microsoft.com/office/drawing/2014/main" id="{8EE47040-02CD-6987-49CB-3C0EFF82200B}"/>
              </a:ext>
            </a:extLst>
          </p:cNvPr>
          <p:cNvCxnSpPr>
            <a:stCxn id="16" idx="3"/>
            <a:endCxn id="18" idx="1"/>
          </p:cNvCxnSpPr>
          <p:nvPr/>
        </p:nvCxnSpPr>
        <p:spPr>
          <a:xfrm flipV="1">
            <a:off x="12023146" y="6850988"/>
            <a:ext cx="2652763" cy="1"/>
          </a:xfrm>
          <a:prstGeom prst="straightConnector1">
            <a:avLst/>
          </a:prstGeom>
          <a:ln>
            <a:headEnd type="stealth"/>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19343D6D-3B1E-E33D-5B20-33F7B62FA05C}"/>
              </a:ext>
            </a:extLst>
          </p:cNvPr>
          <p:cNvCxnSpPr/>
          <p:nvPr/>
        </p:nvCxnSpPr>
        <p:spPr>
          <a:xfrm flipV="1">
            <a:off x="12023146" y="9174421"/>
            <a:ext cx="2652763" cy="1"/>
          </a:xfrm>
          <a:prstGeom prst="straightConnector1">
            <a:avLst/>
          </a:prstGeom>
          <a:ln>
            <a:headEnd type="stealth"/>
            <a:tailEnd type="triangle"/>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10563761" y="6850987"/>
            <a:ext cx="266007" cy="369332"/>
          </a:xfrm>
          <a:prstGeom prst="rect">
            <a:avLst/>
          </a:prstGeom>
          <a:noFill/>
        </p:spPr>
        <p:txBody>
          <a:bodyPr wrap="square" rtlCol="0">
            <a:spAutoFit/>
          </a:bodyPr>
          <a:lstStyle/>
          <a:p>
            <a:r>
              <a:rPr lang="en-GB" b="1" dirty="0" smtClean="0">
                <a:solidFill>
                  <a:schemeClr val="bg1"/>
                </a:solidFill>
                <a:latin typeface="Ubuntu" panose="020B0504030602030204" pitchFamily="34" charset="0"/>
              </a:rPr>
              <a:t>1</a:t>
            </a:r>
            <a:endParaRPr lang="en-GB" b="1" dirty="0">
              <a:solidFill>
                <a:schemeClr val="bg1"/>
              </a:solidFill>
              <a:latin typeface="Ubuntu" panose="020B0504030602030204" pitchFamily="34" charset="0"/>
            </a:endParaRPr>
          </a:p>
        </p:txBody>
      </p:sp>
      <p:sp>
        <p:nvSpPr>
          <p:cNvPr id="19" name="TextBox 18"/>
          <p:cNvSpPr txBox="1"/>
          <p:nvPr/>
        </p:nvSpPr>
        <p:spPr>
          <a:xfrm>
            <a:off x="17499346" y="6850987"/>
            <a:ext cx="266007" cy="369332"/>
          </a:xfrm>
          <a:prstGeom prst="rect">
            <a:avLst/>
          </a:prstGeom>
          <a:noFill/>
        </p:spPr>
        <p:txBody>
          <a:bodyPr wrap="square" rtlCol="0">
            <a:spAutoFit/>
          </a:bodyPr>
          <a:lstStyle/>
          <a:p>
            <a:r>
              <a:rPr lang="en-GB" b="1" dirty="0" smtClean="0">
                <a:solidFill>
                  <a:schemeClr val="bg1"/>
                </a:solidFill>
                <a:latin typeface="Ubuntu" panose="020B0504030602030204" pitchFamily="34" charset="0"/>
              </a:rPr>
              <a:t>1</a:t>
            </a:r>
            <a:endParaRPr lang="en-GB" b="1" dirty="0">
              <a:solidFill>
                <a:schemeClr val="bg1"/>
              </a:solidFill>
              <a:latin typeface="Ubuntu" panose="020B0504030602030204" pitchFamily="34" charset="0"/>
            </a:endParaRPr>
          </a:p>
        </p:txBody>
      </p:sp>
      <p:sp>
        <p:nvSpPr>
          <p:cNvPr id="20" name="TextBox 19">
            <a:extLst>
              <a:ext uri="{FF2B5EF4-FFF2-40B4-BE49-F238E27FC236}">
                <a16:creationId xmlns:a16="http://schemas.microsoft.com/office/drawing/2014/main" id="{5AA6F57E-75D8-6BD6-4FC0-7A8B189B1CD7}"/>
              </a:ext>
            </a:extLst>
          </p:cNvPr>
          <p:cNvSpPr txBox="1"/>
          <p:nvPr/>
        </p:nvSpPr>
        <p:spPr>
          <a:xfrm>
            <a:off x="2093381" y="10315821"/>
            <a:ext cx="1794081" cy="338554"/>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600" b="0" i="1" u="none" strike="noStrike" kern="1200" cap="none" spc="0" baseline="0" dirty="0">
                <a:solidFill>
                  <a:srgbClr val="002060"/>
                </a:solidFill>
                <a:uFillTx/>
                <a:latin typeface="Ubuntu" pitchFamily="34"/>
              </a:rPr>
              <a:t>1. </a:t>
            </a:r>
            <a:r>
              <a:rPr lang="en-GB" sz="1600" b="0" i="1" u="none" strike="noStrike" kern="1200" cap="none" spc="0" baseline="0" dirty="0" err="1" smtClean="0">
                <a:solidFill>
                  <a:srgbClr val="002060"/>
                </a:solidFill>
                <a:uFillTx/>
                <a:latin typeface="Ubuntu" pitchFamily="34"/>
              </a:rPr>
              <a:t>Rimmel</a:t>
            </a:r>
            <a:r>
              <a:rPr lang="en-GB" sz="1600" b="0" i="1" u="none" strike="noStrike" kern="1200" cap="none" spc="0" baseline="0" dirty="0" smtClean="0">
                <a:solidFill>
                  <a:srgbClr val="002060"/>
                </a:solidFill>
                <a:uFillTx/>
                <a:latin typeface="Ubuntu" pitchFamily="34"/>
              </a:rPr>
              <a:t> (1972)</a:t>
            </a:r>
            <a:endParaRPr lang="en-GB" sz="1600" b="0" i="1" u="none" strike="noStrike" kern="1200" cap="none" spc="0" baseline="0" dirty="0">
              <a:solidFill>
                <a:srgbClr val="002060"/>
              </a:solidFill>
              <a:uFillTx/>
              <a:latin typeface="Ubuntu" pitchFamily="34"/>
            </a:endParaRPr>
          </a:p>
        </p:txBody>
      </p:sp>
      <p:sp>
        <p:nvSpPr>
          <p:cNvPr id="21" name="TextBox 20">
            <a:extLst>
              <a:ext uri="{FF2B5EF4-FFF2-40B4-BE49-F238E27FC236}">
                <a16:creationId xmlns:a16="http://schemas.microsoft.com/office/drawing/2014/main" id="{5AA6F57E-75D8-6BD6-4FC0-7A8B189B1CD7}"/>
              </a:ext>
            </a:extLst>
          </p:cNvPr>
          <p:cNvSpPr txBox="1"/>
          <p:nvPr/>
        </p:nvSpPr>
        <p:spPr>
          <a:xfrm>
            <a:off x="2093380" y="10654375"/>
            <a:ext cx="1657826" cy="338554"/>
          </a:xfrm>
          <a:prstGeom prst="rect">
            <a:avLst/>
          </a:prstGeom>
          <a:noFill/>
          <a:ln cap="flat">
            <a:noFill/>
          </a:ln>
        </p:spPr>
        <p:txBody>
          <a:bodyPr vert="horz" wrap="none" lIns="91440" tIns="45720" rIns="91440" bIns="45720" anchor="t" anchorCtr="0" compatLnSpc="1">
            <a:spAutoFit/>
          </a:bodyPr>
          <a:lstStyle/>
          <a:p>
            <a:pPr lvl="0">
              <a:defRPr sz="1800" b="0" i="0" u="none" strike="noStrike" kern="0" cap="none" spc="0" baseline="0">
                <a:solidFill>
                  <a:srgbClr val="000000"/>
                </a:solidFill>
                <a:uFillTx/>
              </a:defRPr>
            </a:pPr>
            <a:r>
              <a:rPr lang="en-GB" sz="1600" i="1" kern="0" dirty="0">
                <a:solidFill>
                  <a:srgbClr val="002060"/>
                </a:solidFill>
                <a:latin typeface="Ubuntu" pitchFamily="34"/>
              </a:rPr>
              <a:t>2</a:t>
            </a:r>
            <a:r>
              <a:rPr lang="en-GB" sz="1600" i="1" dirty="0">
                <a:solidFill>
                  <a:srgbClr val="002060"/>
                </a:solidFill>
                <a:latin typeface="Ubuntu" pitchFamily="34"/>
              </a:rPr>
              <a:t>. </a:t>
            </a:r>
            <a:r>
              <a:rPr lang="en-GB" sz="1600" i="1" dirty="0" err="1">
                <a:solidFill>
                  <a:srgbClr val="002060"/>
                </a:solidFill>
                <a:latin typeface="Ubuntu" pitchFamily="34"/>
              </a:rPr>
              <a:t>Ackoff</a:t>
            </a:r>
            <a:r>
              <a:rPr lang="en-GB" sz="1600" i="1" dirty="0">
                <a:solidFill>
                  <a:srgbClr val="002060"/>
                </a:solidFill>
                <a:latin typeface="Ubuntu" pitchFamily="34"/>
              </a:rPr>
              <a:t> (</a:t>
            </a:r>
            <a:r>
              <a:rPr lang="en-GB" sz="1600" i="1" dirty="0" smtClean="0">
                <a:solidFill>
                  <a:srgbClr val="002060"/>
                </a:solidFill>
                <a:latin typeface="Ubuntu" pitchFamily="34"/>
              </a:rPr>
              <a:t>1979)</a:t>
            </a:r>
            <a:endParaRPr lang="en-GB" sz="1600" b="0" i="1" u="none" strike="noStrike" kern="1200" cap="none" spc="0" baseline="0" dirty="0">
              <a:solidFill>
                <a:srgbClr val="002060"/>
              </a:solidFill>
              <a:uFillTx/>
              <a:latin typeface="Ubuntu" pitchFamily="34"/>
            </a:endParaRPr>
          </a:p>
        </p:txBody>
      </p:sp>
      <p:sp>
        <p:nvSpPr>
          <p:cNvPr id="24" name="TextBox 23"/>
          <p:cNvSpPr txBox="1"/>
          <p:nvPr/>
        </p:nvSpPr>
        <p:spPr>
          <a:xfrm>
            <a:off x="10932292" y="9104024"/>
            <a:ext cx="266007" cy="369332"/>
          </a:xfrm>
          <a:prstGeom prst="rect">
            <a:avLst/>
          </a:prstGeom>
          <a:noFill/>
        </p:spPr>
        <p:txBody>
          <a:bodyPr wrap="square" rtlCol="0">
            <a:spAutoFit/>
          </a:bodyPr>
          <a:lstStyle/>
          <a:p>
            <a:r>
              <a:rPr lang="en-GB" b="1" dirty="0" smtClean="0">
                <a:solidFill>
                  <a:schemeClr val="bg1"/>
                </a:solidFill>
                <a:latin typeface="Ubuntu" panose="020B0504030602030204" pitchFamily="34" charset="0"/>
              </a:rPr>
              <a:t>2</a:t>
            </a:r>
            <a:endParaRPr lang="en-GB" b="1" dirty="0">
              <a:solidFill>
                <a:schemeClr val="bg1"/>
              </a:solidFill>
              <a:latin typeface="Ubuntu" panose="020B0504030602030204" pitchFamily="34" charset="0"/>
            </a:endParaRPr>
          </a:p>
        </p:txBody>
      </p:sp>
      <p:sp>
        <p:nvSpPr>
          <p:cNvPr id="25" name="TextBox 24"/>
          <p:cNvSpPr txBox="1"/>
          <p:nvPr/>
        </p:nvSpPr>
        <p:spPr>
          <a:xfrm>
            <a:off x="17492089" y="9195653"/>
            <a:ext cx="266007" cy="369332"/>
          </a:xfrm>
          <a:prstGeom prst="rect">
            <a:avLst/>
          </a:prstGeom>
          <a:noFill/>
        </p:spPr>
        <p:txBody>
          <a:bodyPr wrap="square" rtlCol="0">
            <a:spAutoFit/>
          </a:bodyPr>
          <a:lstStyle/>
          <a:p>
            <a:r>
              <a:rPr lang="en-GB" b="1" dirty="0" smtClean="0">
                <a:solidFill>
                  <a:schemeClr val="bg1"/>
                </a:solidFill>
                <a:latin typeface="Ubuntu" panose="020B0504030602030204" pitchFamily="34" charset="0"/>
              </a:rPr>
              <a:t>2</a:t>
            </a:r>
            <a:endParaRPr lang="en-GB" b="1" dirty="0">
              <a:solidFill>
                <a:schemeClr val="bg1"/>
              </a:solidFill>
              <a:latin typeface="Ubuntu" panose="020B0504030602030204"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3">
            <a:extLst>
              <a:ext uri="{FF2B5EF4-FFF2-40B4-BE49-F238E27FC236}">
                <a16:creationId xmlns:a16="http://schemas.microsoft.com/office/drawing/2014/main" id="{D89770CD-5B3D-7E7E-42AB-9294DD1AE096}"/>
              </a:ext>
            </a:extLst>
          </p:cNvPr>
          <p:cNvSpPr txBox="1">
            <a:spLocks noGrp="1"/>
          </p:cNvSpPr>
          <p:nvPr>
            <p:ph type="body" idx="4294967295"/>
          </p:nvPr>
        </p:nvSpPr>
        <p:spPr>
          <a:xfrm>
            <a:off x="12427329" y="3306342"/>
            <a:ext cx="7118221" cy="6863417"/>
          </a:xfrm>
        </p:spPr>
        <p:txBody>
          <a:bodyPr/>
          <a:lstStyle/>
          <a:p>
            <a:pPr marL="571500" lvl="0" indent="-571500">
              <a:buSzPct val="100000"/>
              <a:buFont typeface="Arial" pitchFamily="34"/>
              <a:buChar char="•"/>
            </a:pPr>
            <a:r>
              <a:rPr lang="en-GB" sz="3400" dirty="0">
                <a:solidFill>
                  <a:srgbClr val="002060"/>
                </a:solidFill>
              </a:rPr>
              <a:t>Hard to pin down </a:t>
            </a:r>
          </a:p>
          <a:p>
            <a:pPr marL="571500" lvl="0" indent="-571500">
              <a:buSzPct val="100000"/>
              <a:buFont typeface="Arial" pitchFamily="34"/>
              <a:buChar char="•"/>
            </a:pPr>
            <a:endParaRPr lang="en-GB" sz="3400" dirty="0">
              <a:solidFill>
                <a:srgbClr val="002060"/>
              </a:solidFill>
            </a:endParaRPr>
          </a:p>
          <a:p>
            <a:pPr marL="571500" lvl="0" indent="-571500">
              <a:buSzPct val="100000"/>
              <a:buFont typeface="Arial" pitchFamily="34"/>
              <a:buChar char="•"/>
            </a:pPr>
            <a:r>
              <a:rPr lang="en-GB" sz="3400" dirty="0">
                <a:solidFill>
                  <a:srgbClr val="002060"/>
                </a:solidFill>
              </a:rPr>
              <a:t>Not amenable to simple solutions</a:t>
            </a:r>
          </a:p>
          <a:p>
            <a:pPr marL="571500" lvl="0" indent="-571500">
              <a:buSzPct val="100000"/>
              <a:buFont typeface="Arial" pitchFamily="34"/>
              <a:buChar char="•"/>
            </a:pPr>
            <a:endParaRPr lang="en-GB" sz="3400" dirty="0">
              <a:solidFill>
                <a:srgbClr val="002060"/>
              </a:solidFill>
            </a:endParaRPr>
          </a:p>
          <a:p>
            <a:pPr marL="571500" lvl="0" indent="-571500">
              <a:buSzPct val="100000"/>
              <a:buFont typeface="Arial" pitchFamily="34"/>
              <a:buChar char="•"/>
            </a:pPr>
            <a:r>
              <a:rPr lang="en-GB" sz="3400" dirty="0">
                <a:solidFill>
                  <a:srgbClr val="002060"/>
                </a:solidFill>
              </a:rPr>
              <a:t>Uncertainty </a:t>
            </a:r>
          </a:p>
          <a:p>
            <a:pPr marL="571500" lvl="0" indent="-571500">
              <a:buSzPct val="100000"/>
              <a:buFont typeface="Arial" pitchFamily="34"/>
              <a:buChar char="•"/>
            </a:pPr>
            <a:endParaRPr lang="en-GB" sz="3400" dirty="0">
              <a:solidFill>
                <a:srgbClr val="002060"/>
              </a:solidFill>
            </a:endParaRPr>
          </a:p>
          <a:p>
            <a:pPr marL="571500" lvl="0" indent="-571500">
              <a:buSzPct val="100000"/>
              <a:buFont typeface="Arial" pitchFamily="34"/>
              <a:buChar char="•"/>
            </a:pPr>
            <a:r>
              <a:rPr lang="en-GB" sz="3400" dirty="0">
                <a:solidFill>
                  <a:srgbClr val="002060"/>
                </a:solidFill>
              </a:rPr>
              <a:t>Multiple interrelated factors</a:t>
            </a:r>
          </a:p>
          <a:p>
            <a:pPr marL="571500" lvl="0" indent="-571500">
              <a:buSzPct val="100000"/>
              <a:buFont typeface="Arial" pitchFamily="34"/>
              <a:buChar char="•"/>
            </a:pPr>
            <a:endParaRPr lang="en-GB" sz="3400" dirty="0">
              <a:solidFill>
                <a:srgbClr val="002060"/>
              </a:solidFill>
            </a:endParaRPr>
          </a:p>
          <a:p>
            <a:pPr marL="571500" lvl="0" indent="-571500">
              <a:buSzPct val="100000"/>
              <a:buFont typeface="Arial" pitchFamily="34"/>
              <a:buChar char="•"/>
            </a:pPr>
            <a:r>
              <a:rPr lang="en-GB" sz="3400" dirty="0">
                <a:solidFill>
                  <a:srgbClr val="002060"/>
                </a:solidFill>
              </a:rPr>
              <a:t>Systemic ‘relational’ thinking can be helpful in understanding and managing messes</a:t>
            </a:r>
          </a:p>
          <a:p>
            <a:pPr marL="571500" lvl="0" indent="-571500">
              <a:buSzPct val="100000"/>
              <a:buFont typeface="Arial" pitchFamily="34"/>
              <a:buChar char="•"/>
            </a:pPr>
            <a:endParaRPr lang="en-GB" sz="3600" dirty="0">
              <a:solidFill>
                <a:srgbClr val="002060"/>
              </a:solidFill>
            </a:endParaRPr>
          </a:p>
          <a:p>
            <a:pPr lvl="0"/>
            <a:endParaRPr lang="en-GB" sz="3600" dirty="0">
              <a:solidFill>
                <a:srgbClr val="002060"/>
              </a:solidFill>
            </a:endParaRPr>
          </a:p>
        </p:txBody>
      </p:sp>
      <p:sp>
        <p:nvSpPr>
          <p:cNvPr id="3" name="Text Placeholder 4">
            <a:extLst>
              <a:ext uri="{FF2B5EF4-FFF2-40B4-BE49-F238E27FC236}">
                <a16:creationId xmlns:a16="http://schemas.microsoft.com/office/drawing/2014/main" id="{E9C09BB7-D6C2-D03F-5371-9821505095A6}"/>
              </a:ext>
            </a:extLst>
          </p:cNvPr>
          <p:cNvSpPr txBox="1"/>
          <p:nvPr/>
        </p:nvSpPr>
        <p:spPr>
          <a:xfrm>
            <a:off x="5198383" y="1243659"/>
            <a:ext cx="9707334" cy="1231106"/>
          </a:xfrm>
          <a:prstGeom prst="rect">
            <a:avLst/>
          </a:prstGeom>
          <a:noFill/>
          <a:ln cap="flat">
            <a:noFill/>
          </a:ln>
        </p:spPr>
        <p:txBody>
          <a:bodyPr vert="horz" wrap="square" lIns="0" tIns="0" rIns="0" bIns="0" anchor="t" anchorCtr="1" compatLnSpc="1">
            <a:spAutoFit/>
          </a:bodyPr>
          <a:lstStyle/>
          <a:p>
            <a:pPr lvl="0" algn="ctr">
              <a:defRPr sz="1800" b="0" i="0" u="none" strike="noStrike" kern="0" cap="none" spc="0" baseline="0">
                <a:solidFill>
                  <a:srgbClr val="000000"/>
                </a:solidFill>
                <a:uFillTx/>
              </a:defRPr>
            </a:pPr>
            <a:r>
              <a:rPr lang="en-GB" sz="4000" b="1" kern="0" dirty="0" err="1">
                <a:solidFill>
                  <a:schemeClr val="tx1">
                    <a:lumMod val="65000"/>
                    <a:lumOff val="35000"/>
                  </a:schemeClr>
                </a:solidFill>
                <a:latin typeface="Ubuntu" pitchFamily="34"/>
                <a:cs typeface="Ubuntu-Light"/>
              </a:rPr>
              <a:t>Nodweddion</a:t>
            </a:r>
            <a:r>
              <a:rPr lang="en-GB" sz="4000" b="1" kern="0" dirty="0">
                <a:solidFill>
                  <a:schemeClr val="tx1">
                    <a:lumMod val="65000"/>
                    <a:lumOff val="35000"/>
                  </a:schemeClr>
                </a:solidFill>
                <a:latin typeface="Ubuntu" pitchFamily="34"/>
                <a:cs typeface="Ubuntu-Light"/>
              </a:rPr>
              <a:t> </a:t>
            </a:r>
            <a:r>
              <a:rPr lang="en-GB" sz="4000" b="1" kern="0" dirty="0" err="1" smtClean="0">
                <a:solidFill>
                  <a:schemeClr val="tx1">
                    <a:lumMod val="65000"/>
                    <a:lumOff val="35000"/>
                  </a:schemeClr>
                </a:solidFill>
                <a:latin typeface="Ubuntu" pitchFamily="34"/>
                <a:cs typeface="Ubuntu-Light"/>
              </a:rPr>
              <a:t>anhrefn</a:t>
            </a:r>
            <a:endParaRPr lang="en-GB" sz="4000" b="1" kern="0" dirty="0" smtClean="0">
              <a:solidFill>
                <a:schemeClr val="tx1">
                  <a:lumMod val="65000"/>
                  <a:lumOff val="35000"/>
                </a:schemeClr>
              </a:solidFill>
              <a:latin typeface="Ubuntu" pitchFamily="34"/>
              <a:cs typeface="Ubuntu-Light"/>
            </a:endParaRPr>
          </a:p>
          <a:p>
            <a:pPr lvl="0" algn="ctr">
              <a:defRPr sz="1800" b="0" i="0" u="none" strike="noStrike" kern="0" cap="none" spc="0" baseline="0">
                <a:solidFill>
                  <a:srgbClr val="000000"/>
                </a:solidFill>
                <a:uFillTx/>
              </a:defRPr>
            </a:pPr>
            <a:r>
              <a:rPr lang="en-GB" sz="4000" b="1" i="0" u="none" strike="noStrike" kern="0" cap="none" spc="0" baseline="0" dirty="0" smtClean="0">
                <a:solidFill>
                  <a:srgbClr val="325083"/>
                </a:solidFill>
                <a:uFillTx/>
                <a:latin typeface="Ubuntu" pitchFamily="34"/>
                <a:cs typeface="Ubuntu-Light"/>
              </a:rPr>
              <a:t>Characteristics of messes</a:t>
            </a:r>
            <a:r>
              <a:rPr lang="en-GB" sz="4000" b="1" kern="0" baseline="30000" dirty="0" smtClean="0">
                <a:solidFill>
                  <a:srgbClr val="325083"/>
                </a:solidFill>
                <a:latin typeface="Ubuntu" pitchFamily="34"/>
                <a:cs typeface="Ubuntu-Light"/>
              </a:rPr>
              <a:t>2</a:t>
            </a:r>
            <a:endParaRPr lang="en-GB" sz="4800" b="1" i="0" u="none" strike="noStrike" kern="0" cap="none" spc="0" baseline="30000" dirty="0">
              <a:solidFill>
                <a:srgbClr val="325083"/>
              </a:solidFill>
              <a:uFillTx/>
              <a:latin typeface="Ubuntu" pitchFamily="34"/>
              <a:cs typeface="Ubuntu-Light"/>
            </a:endParaRPr>
          </a:p>
        </p:txBody>
      </p:sp>
      <p:pic>
        <p:nvPicPr>
          <p:cNvPr id="4" name="Picture 6">
            <a:extLst>
              <a:ext uri="{FF2B5EF4-FFF2-40B4-BE49-F238E27FC236}">
                <a16:creationId xmlns:a16="http://schemas.microsoft.com/office/drawing/2014/main" id="{55568DB4-9962-B524-FBBE-C3BA8002F995}"/>
              </a:ext>
            </a:extLst>
          </p:cNvPr>
          <p:cNvPicPr>
            <a:picLocks noChangeAspect="1"/>
          </p:cNvPicPr>
          <p:nvPr/>
        </p:nvPicPr>
        <p:blipFill>
          <a:blip r:embed="rId3"/>
          <a:stretch>
            <a:fillRect/>
          </a:stretch>
        </p:blipFill>
        <p:spPr>
          <a:xfrm>
            <a:off x="7949938" y="4180600"/>
            <a:ext cx="4391031" cy="3493830"/>
          </a:xfrm>
          <a:prstGeom prst="rect">
            <a:avLst/>
          </a:prstGeom>
          <a:noFill/>
          <a:ln cap="flat">
            <a:noFill/>
          </a:ln>
        </p:spPr>
      </p:pic>
      <p:sp>
        <p:nvSpPr>
          <p:cNvPr id="5" name="object 4">
            <a:extLst>
              <a:ext uri="{FF2B5EF4-FFF2-40B4-BE49-F238E27FC236}">
                <a16:creationId xmlns:a16="http://schemas.microsoft.com/office/drawing/2014/main" id="{107B4C1A-CE60-BD9D-DD86-8939A6718D3D}"/>
              </a:ext>
            </a:extLst>
          </p:cNvPr>
          <p:cNvSpPr txBox="1"/>
          <p:nvPr/>
        </p:nvSpPr>
        <p:spPr>
          <a:xfrm>
            <a:off x="510847" y="10390162"/>
            <a:ext cx="1418591" cy="189866"/>
          </a:xfrm>
          <a:prstGeom prst="rect">
            <a:avLst/>
          </a:prstGeom>
          <a:noFill/>
          <a:ln cap="flat">
            <a:noFill/>
          </a:ln>
        </p:spPr>
        <p:txBody>
          <a:bodyPr vert="horz" wrap="square" lIns="0" tIns="3172" rIns="0" bIns="0" anchor="t" anchorCtr="0" compatLnSpc="1">
            <a:spAutoFit/>
          </a:bodyPr>
          <a:lstStyle/>
          <a:p>
            <a:pPr marL="12701" marR="0" lvl="0" indent="0" algn="l" defTabSz="914400" rtl="0" fontAlgn="auto" hangingPunct="1">
              <a:lnSpc>
                <a:spcPct val="100000"/>
              </a:lnSpc>
              <a:spcBef>
                <a:spcPts val="25"/>
              </a:spcBef>
              <a:spcAft>
                <a:spcPts val="0"/>
              </a:spcAft>
              <a:buNone/>
              <a:tabLst/>
              <a:defRPr sz="1800" b="0" i="0" u="none" strike="noStrike" kern="0" cap="none" spc="0" baseline="0">
                <a:solidFill>
                  <a:srgbClr val="000000"/>
                </a:solidFill>
                <a:uFillTx/>
              </a:defRPr>
            </a:pPr>
            <a:r>
              <a:rPr lang="en-GB" sz="1150" b="1" i="0" u="none" strike="noStrike" kern="0" cap="none" spc="0" baseline="0">
                <a:solidFill>
                  <a:srgbClr val="315083"/>
                </a:solidFill>
                <a:uFillTx/>
                <a:latin typeface="Ubuntu"/>
                <a:cs typeface="Ubuntu"/>
              </a:rPr>
              <a:t>Public</a:t>
            </a:r>
            <a:r>
              <a:rPr lang="en-GB" sz="1150" b="1" i="0" u="none" strike="noStrike" kern="0" cap="none" spc="-10" baseline="0">
                <a:solidFill>
                  <a:srgbClr val="315083"/>
                </a:solidFill>
                <a:uFillTx/>
                <a:latin typeface="Ubuntu"/>
                <a:cs typeface="Ubuntu"/>
              </a:rPr>
              <a:t> </a:t>
            </a:r>
            <a:r>
              <a:rPr lang="en-GB" sz="1150" b="1" i="0" u="none" strike="noStrike" kern="0" cap="none" spc="0" baseline="0">
                <a:solidFill>
                  <a:srgbClr val="315083"/>
                </a:solidFill>
                <a:uFillTx/>
                <a:latin typeface="Ubuntu"/>
                <a:cs typeface="Ubuntu"/>
              </a:rPr>
              <a:t>Health </a:t>
            </a:r>
            <a:r>
              <a:rPr lang="en-GB" sz="1150" b="1" i="0" u="none" strike="noStrike" kern="0" cap="none" spc="-10" baseline="0">
                <a:solidFill>
                  <a:srgbClr val="315083"/>
                </a:solidFill>
                <a:uFillTx/>
                <a:latin typeface="Ubuntu"/>
                <a:cs typeface="Ubuntu"/>
              </a:rPr>
              <a:t>Wales</a:t>
            </a:r>
            <a:endParaRPr lang="en-GB" sz="1150" b="0" i="0" u="none" strike="noStrike" kern="0" cap="none" spc="0" baseline="0">
              <a:solidFill>
                <a:srgbClr val="000000"/>
              </a:solidFill>
              <a:uFillTx/>
              <a:latin typeface="Ubuntu"/>
              <a:cs typeface="Ubuntu"/>
            </a:endParaRPr>
          </a:p>
        </p:txBody>
      </p:sp>
      <p:sp>
        <p:nvSpPr>
          <p:cNvPr id="6" name="TextBox 5">
            <a:extLst>
              <a:ext uri="{FF2B5EF4-FFF2-40B4-BE49-F238E27FC236}">
                <a16:creationId xmlns:a16="http://schemas.microsoft.com/office/drawing/2014/main" id="{5AA6F57E-75D8-6BD6-4FC0-7A8B189B1CD7}"/>
              </a:ext>
            </a:extLst>
          </p:cNvPr>
          <p:cNvSpPr txBox="1"/>
          <p:nvPr/>
        </p:nvSpPr>
        <p:spPr>
          <a:xfrm>
            <a:off x="2093381" y="10315821"/>
            <a:ext cx="1657826" cy="338554"/>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600" i="1" kern="0" dirty="0" smtClean="0">
                <a:solidFill>
                  <a:srgbClr val="002060"/>
                </a:solidFill>
                <a:latin typeface="Ubuntu" pitchFamily="34"/>
              </a:rPr>
              <a:t>2.</a:t>
            </a:r>
            <a:r>
              <a:rPr lang="en-GB" sz="1600" b="0" i="1" u="none" strike="noStrike" kern="1200" cap="none" spc="0" baseline="0" dirty="0" smtClean="0">
                <a:solidFill>
                  <a:srgbClr val="002060"/>
                </a:solidFill>
                <a:uFillTx/>
                <a:latin typeface="Ubuntu" pitchFamily="34"/>
              </a:rPr>
              <a:t> </a:t>
            </a:r>
            <a:r>
              <a:rPr lang="en-GB" sz="1600" b="0" i="1" u="none" strike="noStrike" kern="1200" cap="none" spc="0" baseline="0" dirty="0" err="1" smtClean="0">
                <a:solidFill>
                  <a:srgbClr val="002060"/>
                </a:solidFill>
                <a:uFillTx/>
                <a:latin typeface="Ubuntu" pitchFamily="34"/>
              </a:rPr>
              <a:t>Ackoff</a:t>
            </a:r>
            <a:r>
              <a:rPr lang="en-GB" sz="1600" b="0" i="1" u="none" strike="noStrike" kern="1200" cap="none" spc="0" dirty="0" smtClean="0">
                <a:solidFill>
                  <a:srgbClr val="002060"/>
                </a:solidFill>
                <a:uFillTx/>
                <a:latin typeface="Ubuntu" pitchFamily="34"/>
              </a:rPr>
              <a:t> (</a:t>
            </a:r>
            <a:r>
              <a:rPr lang="en-GB" sz="1600" b="0" i="1" u="none" strike="noStrike" kern="1200" cap="none" spc="0" baseline="0" dirty="0" smtClean="0">
                <a:solidFill>
                  <a:srgbClr val="002060"/>
                </a:solidFill>
                <a:uFillTx/>
                <a:latin typeface="Ubuntu" pitchFamily="34"/>
              </a:rPr>
              <a:t>1979)</a:t>
            </a:r>
            <a:endParaRPr lang="en-GB" sz="1600" b="0" i="1" u="none" strike="noStrike" kern="1200" cap="none" spc="0" baseline="0" dirty="0">
              <a:solidFill>
                <a:srgbClr val="002060"/>
              </a:solidFill>
              <a:uFillTx/>
              <a:latin typeface="Ubuntu" pitchFamily="34"/>
            </a:endParaRPr>
          </a:p>
        </p:txBody>
      </p:sp>
      <p:sp>
        <p:nvSpPr>
          <p:cNvPr id="7" name="object 9">
            <a:extLst>
              <a:ext uri="{FF2B5EF4-FFF2-40B4-BE49-F238E27FC236}">
                <a16:creationId xmlns:a16="http://schemas.microsoft.com/office/drawing/2014/main" id="{CC8387F5-B191-E520-6F07-AD53A7D63510}"/>
              </a:ext>
            </a:extLst>
          </p:cNvPr>
          <p:cNvSpPr txBox="1"/>
          <p:nvPr/>
        </p:nvSpPr>
        <p:spPr>
          <a:xfrm>
            <a:off x="19459190" y="10390162"/>
            <a:ext cx="172721" cy="189866"/>
          </a:xfrm>
          <a:prstGeom prst="rect">
            <a:avLst/>
          </a:prstGeom>
          <a:noFill/>
          <a:ln cap="flat">
            <a:noFill/>
          </a:ln>
        </p:spPr>
        <p:txBody>
          <a:bodyPr vert="horz" wrap="square" lIns="0" tIns="3172" rIns="0" bIns="0" anchor="t" anchorCtr="0" compatLnSpc="1">
            <a:spAutoFit/>
          </a:bodyPr>
          <a:lstStyle/>
          <a:p>
            <a:pPr marL="38103" marR="0" lvl="0" indent="0" algn="l" defTabSz="914400" rtl="0" fontAlgn="auto" hangingPunct="1">
              <a:lnSpc>
                <a:spcPct val="100000"/>
              </a:lnSpc>
              <a:spcBef>
                <a:spcPts val="25"/>
              </a:spcBef>
              <a:spcAft>
                <a:spcPts val="0"/>
              </a:spcAft>
              <a:buNone/>
              <a:tabLst/>
              <a:defRPr sz="1800" b="0" i="0" u="none" strike="noStrike" kern="0" cap="none" spc="0" baseline="0">
                <a:solidFill>
                  <a:srgbClr val="000000"/>
                </a:solidFill>
                <a:uFillTx/>
              </a:defRPr>
            </a:pPr>
            <a:fld id="{35F1D5CC-E768-450B-9400-32E80D3A906B}" type="slidenum">
              <a:rPr/>
              <a:t>6</a:t>
            </a:fld>
            <a:endParaRPr lang="en-GB" sz="1150" b="1" i="0" u="none" strike="noStrike" kern="0" cap="none" spc="0" baseline="0">
              <a:solidFill>
                <a:srgbClr val="315083"/>
              </a:solidFill>
              <a:uFillTx/>
              <a:latin typeface="Ubuntu"/>
            </a:endParaRPr>
          </a:p>
        </p:txBody>
      </p:sp>
      <p:sp>
        <p:nvSpPr>
          <p:cNvPr id="8" name="Content Placeholder 3">
            <a:extLst>
              <a:ext uri="{FF2B5EF4-FFF2-40B4-BE49-F238E27FC236}">
                <a16:creationId xmlns:a16="http://schemas.microsoft.com/office/drawing/2014/main" id="{806CE1D8-EC94-DB0B-268A-5CC848EA19C4}"/>
              </a:ext>
            </a:extLst>
          </p:cNvPr>
          <p:cNvSpPr txBox="1">
            <a:spLocks noGrp="1"/>
          </p:cNvSpPr>
          <p:nvPr>
            <p:ph type="body" idx="4294967295"/>
          </p:nvPr>
        </p:nvSpPr>
        <p:spPr>
          <a:xfrm>
            <a:off x="1113395" y="3306342"/>
            <a:ext cx="6750183" cy="6832640"/>
          </a:xfrm>
        </p:spPr>
        <p:txBody>
          <a:bodyPr/>
          <a:lstStyle/>
          <a:p>
            <a:pPr marL="571500" lvl="0" indent="-571500">
              <a:buSzPct val="100000"/>
              <a:buFont typeface="Arial" pitchFamily="34"/>
              <a:buChar char="•"/>
            </a:pPr>
            <a:r>
              <a:rPr lang="en-GB" sz="3400" dirty="0" err="1">
                <a:solidFill>
                  <a:schemeClr val="tx1">
                    <a:lumMod val="65000"/>
                    <a:lumOff val="35000"/>
                  </a:schemeClr>
                </a:solidFill>
              </a:rPr>
              <a:t>Anodd</a:t>
            </a:r>
            <a:r>
              <a:rPr lang="en-GB" sz="3400" dirty="0">
                <a:solidFill>
                  <a:schemeClr val="tx1">
                    <a:lumMod val="65000"/>
                    <a:lumOff val="35000"/>
                  </a:schemeClr>
                </a:solidFill>
              </a:rPr>
              <a:t> </a:t>
            </a:r>
            <a:r>
              <a:rPr lang="en-GB" sz="3400" dirty="0" err="1">
                <a:solidFill>
                  <a:schemeClr val="tx1">
                    <a:lumMod val="65000"/>
                    <a:lumOff val="35000"/>
                  </a:schemeClr>
                </a:solidFill>
              </a:rPr>
              <a:t>ei</a:t>
            </a:r>
            <a:r>
              <a:rPr lang="en-GB" sz="3400" dirty="0">
                <a:solidFill>
                  <a:schemeClr val="tx1">
                    <a:lumMod val="65000"/>
                    <a:lumOff val="35000"/>
                  </a:schemeClr>
                </a:solidFill>
              </a:rPr>
              <a:t> </a:t>
            </a:r>
            <a:r>
              <a:rPr lang="en-GB" sz="3400" dirty="0" err="1" smtClean="0">
                <a:solidFill>
                  <a:schemeClr val="tx1">
                    <a:lumMod val="65000"/>
                    <a:lumOff val="35000"/>
                  </a:schemeClr>
                </a:solidFill>
              </a:rPr>
              <a:t>diffinio</a:t>
            </a:r>
            <a:endParaRPr lang="en-GB" sz="3400" dirty="0" smtClean="0">
              <a:solidFill>
                <a:schemeClr val="tx1">
                  <a:lumMod val="65000"/>
                  <a:lumOff val="35000"/>
                </a:schemeClr>
              </a:solidFill>
            </a:endParaRPr>
          </a:p>
          <a:p>
            <a:pPr lvl="0">
              <a:buSzPct val="100000"/>
            </a:pPr>
            <a:endParaRPr lang="en-GB" sz="3400" dirty="0">
              <a:solidFill>
                <a:schemeClr val="tx1">
                  <a:lumMod val="65000"/>
                  <a:lumOff val="35000"/>
                </a:schemeClr>
              </a:solidFill>
            </a:endParaRPr>
          </a:p>
          <a:p>
            <a:pPr marL="571500" lvl="0" indent="-571500">
              <a:buSzPct val="100000"/>
              <a:buFont typeface="Arial" pitchFamily="34"/>
              <a:buChar char="•"/>
            </a:pPr>
            <a:r>
              <a:rPr lang="en-GB" sz="3400" dirty="0" err="1">
                <a:solidFill>
                  <a:schemeClr val="tx1">
                    <a:lumMod val="65000"/>
                    <a:lumOff val="35000"/>
                  </a:schemeClr>
                </a:solidFill>
              </a:rPr>
              <a:t>Nid</a:t>
            </a:r>
            <a:r>
              <a:rPr lang="en-GB" sz="3400" dirty="0">
                <a:solidFill>
                  <a:schemeClr val="tx1">
                    <a:lumMod val="65000"/>
                    <a:lumOff val="35000"/>
                  </a:schemeClr>
                </a:solidFill>
              </a:rPr>
              <a:t> </a:t>
            </a:r>
            <a:r>
              <a:rPr lang="en-GB" sz="3400" dirty="0" err="1">
                <a:solidFill>
                  <a:schemeClr val="tx1">
                    <a:lumMod val="65000"/>
                    <a:lumOff val="35000"/>
                  </a:schemeClr>
                </a:solidFill>
              </a:rPr>
              <a:t>yw’n</a:t>
            </a:r>
            <a:r>
              <a:rPr lang="en-GB" sz="3400" dirty="0">
                <a:solidFill>
                  <a:schemeClr val="tx1">
                    <a:lumMod val="65000"/>
                    <a:lumOff val="35000"/>
                  </a:schemeClr>
                </a:solidFill>
              </a:rPr>
              <a:t> </a:t>
            </a:r>
            <a:r>
              <a:rPr lang="en-GB" sz="3400" dirty="0" err="1">
                <a:solidFill>
                  <a:schemeClr val="tx1">
                    <a:lumMod val="65000"/>
                    <a:lumOff val="35000"/>
                  </a:schemeClr>
                </a:solidFill>
              </a:rPr>
              <a:t>agored</a:t>
            </a:r>
            <a:r>
              <a:rPr lang="en-GB" sz="3400" dirty="0">
                <a:solidFill>
                  <a:schemeClr val="tx1">
                    <a:lumMod val="65000"/>
                    <a:lumOff val="35000"/>
                  </a:schemeClr>
                </a:solidFill>
              </a:rPr>
              <a:t> </a:t>
            </a:r>
            <a:r>
              <a:rPr lang="en-GB" sz="3400" dirty="0" err="1">
                <a:solidFill>
                  <a:schemeClr val="tx1">
                    <a:lumMod val="65000"/>
                    <a:lumOff val="35000"/>
                  </a:schemeClr>
                </a:solidFill>
              </a:rPr>
              <a:t>i</a:t>
            </a:r>
            <a:r>
              <a:rPr lang="en-GB" sz="3400" dirty="0">
                <a:solidFill>
                  <a:schemeClr val="tx1">
                    <a:lumMod val="65000"/>
                    <a:lumOff val="35000"/>
                  </a:schemeClr>
                </a:solidFill>
              </a:rPr>
              <a:t> </a:t>
            </a:r>
            <a:r>
              <a:rPr lang="en-GB" sz="3400" dirty="0" err="1">
                <a:solidFill>
                  <a:schemeClr val="tx1">
                    <a:lumMod val="65000"/>
                    <a:lumOff val="35000"/>
                  </a:schemeClr>
                </a:solidFill>
              </a:rPr>
              <a:t>ddatrysiadau</a:t>
            </a:r>
            <a:r>
              <a:rPr lang="en-GB" sz="3400" dirty="0">
                <a:solidFill>
                  <a:schemeClr val="tx1">
                    <a:lumMod val="65000"/>
                    <a:lumOff val="35000"/>
                  </a:schemeClr>
                </a:solidFill>
              </a:rPr>
              <a:t> </a:t>
            </a:r>
            <a:r>
              <a:rPr lang="en-GB" sz="3400" dirty="0" err="1" smtClean="0">
                <a:solidFill>
                  <a:schemeClr val="tx1">
                    <a:lumMod val="65000"/>
                    <a:lumOff val="35000"/>
                  </a:schemeClr>
                </a:solidFill>
              </a:rPr>
              <a:t>syml</a:t>
            </a:r>
            <a:endParaRPr lang="en-GB" sz="3400" dirty="0" smtClean="0">
              <a:solidFill>
                <a:schemeClr val="tx1">
                  <a:lumMod val="65000"/>
                  <a:lumOff val="35000"/>
                </a:schemeClr>
              </a:solidFill>
            </a:endParaRPr>
          </a:p>
          <a:p>
            <a:pPr marL="571500" lvl="0" indent="-571500">
              <a:buSzPct val="100000"/>
              <a:buFont typeface="Arial" pitchFamily="34"/>
              <a:buChar char="•"/>
            </a:pPr>
            <a:endParaRPr lang="en-GB" sz="3400" dirty="0">
              <a:solidFill>
                <a:schemeClr val="tx1">
                  <a:lumMod val="65000"/>
                  <a:lumOff val="35000"/>
                </a:schemeClr>
              </a:solidFill>
            </a:endParaRPr>
          </a:p>
          <a:p>
            <a:pPr marL="571500" lvl="0" indent="-571500">
              <a:buSzPct val="100000"/>
              <a:buFont typeface="Arial" pitchFamily="34"/>
              <a:buChar char="•"/>
            </a:pPr>
            <a:r>
              <a:rPr lang="en-GB" sz="3400" dirty="0" err="1" smtClean="0">
                <a:solidFill>
                  <a:schemeClr val="tx1">
                    <a:lumMod val="65000"/>
                    <a:lumOff val="35000"/>
                  </a:schemeClr>
                </a:solidFill>
              </a:rPr>
              <a:t>Ansicrwydd</a:t>
            </a:r>
            <a:endParaRPr lang="en-GB" sz="3400" dirty="0" smtClean="0">
              <a:solidFill>
                <a:schemeClr val="tx1">
                  <a:lumMod val="65000"/>
                  <a:lumOff val="35000"/>
                </a:schemeClr>
              </a:solidFill>
            </a:endParaRPr>
          </a:p>
          <a:p>
            <a:pPr marL="571500" lvl="0" indent="-571500">
              <a:buSzPct val="100000"/>
              <a:buFont typeface="Arial" pitchFamily="34"/>
              <a:buChar char="•"/>
            </a:pPr>
            <a:endParaRPr lang="en-GB" sz="3400" dirty="0">
              <a:solidFill>
                <a:schemeClr val="tx1">
                  <a:lumMod val="65000"/>
                  <a:lumOff val="35000"/>
                </a:schemeClr>
              </a:solidFill>
            </a:endParaRPr>
          </a:p>
          <a:p>
            <a:pPr marL="571500" lvl="0" indent="-571500">
              <a:buSzPct val="100000"/>
              <a:buFont typeface="Arial" pitchFamily="34"/>
              <a:buChar char="•"/>
            </a:pPr>
            <a:r>
              <a:rPr lang="en-GB" sz="3400" dirty="0" err="1">
                <a:solidFill>
                  <a:schemeClr val="tx1">
                    <a:lumMod val="65000"/>
                    <a:lumOff val="35000"/>
                  </a:schemeClr>
                </a:solidFill>
              </a:rPr>
              <a:t>Nifer</a:t>
            </a:r>
            <a:r>
              <a:rPr lang="en-GB" sz="3400" dirty="0">
                <a:solidFill>
                  <a:schemeClr val="tx1">
                    <a:lumMod val="65000"/>
                    <a:lumOff val="35000"/>
                  </a:schemeClr>
                </a:solidFill>
              </a:rPr>
              <a:t> o </a:t>
            </a:r>
            <a:r>
              <a:rPr lang="en-GB" sz="3400" dirty="0" err="1">
                <a:solidFill>
                  <a:schemeClr val="tx1">
                    <a:lumMod val="65000"/>
                    <a:lumOff val="35000"/>
                  </a:schemeClr>
                </a:solidFill>
              </a:rPr>
              <a:t>ffactorau</a:t>
            </a:r>
            <a:r>
              <a:rPr lang="en-GB" sz="3400" dirty="0">
                <a:solidFill>
                  <a:schemeClr val="tx1">
                    <a:lumMod val="65000"/>
                    <a:lumOff val="35000"/>
                  </a:schemeClr>
                </a:solidFill>
              </a:rPr>
              <a:t> </a:t>
            </a:r>
            <a:r>
              <a:rPr lang="en-GB" sz="3400" dirty="0" err="1" smtClean="0">
                <a:solidFill>
                  <a:schemeClr val="tx1">
                    <a:lumMod val="65000"/>
                    <a:lumOff val="35000"/>
                  </a:schemeClr>
                </a:solidFill>
              </a:rPr>
              <a:t>cydberthynol</a:t>
            </a:r>
            <a:endParaRPr lang="en-GB" sz="3400" dirty="0" smtClean="0">
              <a:solidFill>
                <a:schemeClr val="tx1">
                  <a:lumMod val="65000"/>
                  <a:lumOff val="35000"/>
                </a:schemeClr>
              </a:solidFill>
            </a:endParaRPr>
          </a:p>
          <a:p>
            <a:pPr marL="571500" lvl="0" indent="-571500">
              <a:buSzPct val="100000"/>
              <a:buFont typeface="Arial" pitchFamily="34"/>
              <a:buChar char="•"/>
            </a:pPr>
            <a:endParaRPr lang="en-GB" sz="3400" dirty="0">
              <a:solidFill>
                <a:schemeClr val="tx1">
                  <a:lumMod val="65000"/>
                  <a:lumOff val="35000"/>
                </a:schemeClr>
              </a:solidFill>
            </a:endParaRPr>
          </a:p>
          <a:p>
            <a:pPr marL="571500" lvl="0" indent="-571500">
              <a:buSzPct val="100000"/>
              <a:buFont typeface="Arial" pitchFamily="34"/>
              <a:buChar char="•"/>
            </a:pPr>
            <a:r>
              <a:rPr lang="en-GB" sz="3400" dirty="0">
                <a:solidFill>
                  <a:schemeClr val="tx1">
                    <a:lumMod val="65000"/>
                    <a:lumOff val="35000"/>
                  </a:schemeClr>
                </a:solidFill>
              </a:rPr>
              <a:t>Gall </a:t>
            </a:r>
            <a:r>
              <a:rPr lang="en-GB" sz="3400" dirty="0" err="1">
                <a:solidFill>
                  <a:schemeClr val="tx1">
                    <a:lumMod val="65000"/>
                    <a:lumOff val="35000"/>
                  </a:schemeClr>
                </a:solidFill>
              </a:rPr>
              <a:t>meddwl</a:t>
            </a:r>
            <a:r>
              <a:rPr lang="en-GB" sz="3400" dirty="0">
                <a:solidFill>
                  <a:schemeClr val="tx1">
                    <a:lumMod val="65000"/>
                    <a:lumOff val="35000"/>
                  </a:schemeClr>
                </a:solidFill>
              </a:rPr>
              <a:t> ‘</a:t>
            </a:r>
            <a:r>
              <a:rPr lang="en-GB" sz="3400" dirty="0" err="1">
                <a:solidFill>
                  <a:schemeClr val="tx1">
                    <a:lumMod val="65000"/>
                    <a:lumOff val="35000"/>
                  </a:schemeClr>
                </a:solidFill>
              </a:rPr>
              <a:t>perthynol</a:t>
            </a:r>
            <a:r>
              <a:rPr lang="en-GB" sz="3400" dirty="0">
                <a:solidFill>
                  <a:schemeClr val="tx1">
                    <a:lumMod val="65000"/>
                    <a:lumOff val="35000"/>
                  </a:schemeClr>
                </a:solidFill>
              </a:rPr>
              <a:t>’ </a:t>
            </a:r>
            <a:r>
              <a:rPr lang="en-GB" sz="3400" dirty="0" err="1">
                <a:solidFill>
                  <a:schemeClr val="tx1">
                    <a:lumMod val="65000"/>
                    <a:lumOff val="35000"/>
                  </a:schemeClr>
                </a:solidFill>
              </a:rPr>
              <a:t>systemig</a:t>
            </a:r>
            <a:r>
              <a:rPr lang="en-GB" sz="3400" dirty="0">
                <a:solidFill>
                  <a:schemeClr val="tx1">
                    <a:lumMod val="65000"/>
                    <a:lumOff val="35000"/>
                  </a:schemeClr>
                </a:solidFill>
              </a:rPr>
              <a:t> </a:t>
            </a:r>
            <a:r>
              <a:rPr lang="en-GB" sz="3400" dirty="0" err="1">
                <a:solidFill>
                  <a:schemeClr val="tx1">
                    <a:lumMod val="65000"/>
                    <a:lumOff val="35000"/>
                  </a:schemeClr>
                </a:solidFill>
              </a:rPr>
              <a:t>helpu</a:t>
            </a:r>
            <a:r>
              <a:rPr lang="en-GB" sz="3400" dirty="0">
                <a:solidFill>
                  <a:schemeClr val="tx1">
                    <a:lumMod val="65000"/>
                    <a:lumOff val="35000"/>
                  </a:schemeClr>
                </a:solidFill>
              </a:rPr>
              <a:t> </a:t>
            </a:r>
            <a:r>
              <a:rPr lang="en-GB" sz="3400" dirty="0" err="1">
                <a:solidFill>
                  <a:schemeClr val="tx1">
                    <a:lumMod val="65000"/>
                    <a:lumOff val="35000"/>
                  </a:schemeClr>
                </a:solidFill>
              </a:rPr>
              <a:t>i</a:t>
            </a:r>
            <a:r>
              <a:rPr lang="en-GB" sz="3400" dirty="0">
                <a:solidFill>
                  <a:schemeClr val="tx1">
                    <a:lumMod val="65000"/>
                    <a:lumOff val="35000"/>
                  </a:schemeClr>
                </a:solidFill>
              </a:rPr>
              <a:t> </a:t>
            </a:r>
            <a:r>
              <a:rPr lang="en-GB" sz="3400" dirty="0" err="1">
                <a:solidFill>
                  <a:schemeClr val="tx1">
                    <a:lumMod val="65000"/>
                    <a:lumOff val="35000"/>
                  </a:schemeClr>
                </a:solidFill>
              </a:rPr>
              <a:t>ddeall</a:t>
            </a:r>
            <a:r>
              <a:rPr lang="en-GB" sz="3400" dirty="0">
                <a:solidFill>
                  <a:schemeClr val="tx1">
                    <a:lumMod val="65000"/>
                    <a:lumOff val="35000"/>
                  </a:schemeClr>
                </a:solidFill>
              </a:rPr>
              <a:t> a </a:t>
            </a:r>
            <a:r>
              <a:rPr lang="en-GB" sz="3400" dirty="0" err="1">
                <a:solidFill>
                  <a:schemeClr val="tx1">
                    <a:lumMod val="65000"/>
                    <a:lumOff val="35000"/>
                  </a:schemeClr>
                </a:solidFill>
              </a:rPr>
              <a:t>rheoli</a:t>
            </a:r>
            <a:r>
              <a:rPr lang="en-GB" sz="3400" dirty="0">
                <a:solidFill>
                  <a:schemeClr val="tx1">
                    <a:lumMod val="65000"/>
                    <a:lumOff val="35000"/>
                  </a:schemeClr>
                </a:solidFill>
              </a:rPr>
              <a:t> </a:t>
            </a:r>
            <a:r>
              <a:rPr lang="en-GB" sz="3400" dirty="0" err="1">
                <a:solidFill>
                  <a:schemeClr val="tx1">
                    <a:lumMod val="65000"/>
                    <a:lumOff val="35000"/>
                  </a:schemeClr>
                </a:solidFill>
              </a:rPr>
              <a:t>anhrefn</a:t>
            </a:r>
            <a:endParaRPr lang="en-GB" sz="3400" dirty="0">
              <a:solidFill>
                <a:schemeClr val="tx1">
                  <a:lumMod val="65000"/>
                  <a:lumOff val="35000"/>
                </a:schemeClr>
              </a:solidFill>
            </a:endParaRPr>
          </a:p>
          <a:p>
            <a:pPr lvl="0">
              <a:buSzPct val="100000"/>
            </a:pPr>
            <a:endParaRPr lang="en-GB" sz="3600" dirty="0">
              <a:solidFill>
                <a:srgbClr val="002060"/>
              </a:solidFill>
            </a:endParaRPr>
          </a:p>
        </p:txBody>
      </p:sp>
    </p:spTree>
    <p:extLst>
      <p:ext uri="{BB962C8B-B14F-4D97-AF65-F5344CB8AC3E}">
        <p14:creationId xmlns:p14="http://schemas.microsoft.com/office/powerpoint/2010/main" val="32619599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name="Slide10">
    <p:spTree>
      <p:nvGrpSpPr>
        <p:cNvPr id="1" name=""/>
        <p:cNvGrpSpPr/>
        <p:nvPr/>
      </p:nvGrpSpPr>
      <p:grpSpPr>
        <a:xfrm>
          <a:off x="0" y="0"/>
          <a:ext cx="0" cy="0"/>
          <a:chOff x="0" y="0"/>
          <a:chExt cx="0" cy="0"/>
        </a:xfrm>
      </p:grpSpPr>
      <p:sp>
        <p:nvSpPr>
          <p:cNvPr id="2" name="object 4">
            <a:extLst>
              <a:ext uri="{FF2B5EF4-FFF2-40B4-BE49-F238E27FC236}">
                <a16:creationId xmlns:a16="http://schemas.microsoft.com/office/drawing/2014/main" id="{CB9EC253-64A5-6AF9-8F6F-4D84C9EDE6ED}"/>
              </a:ext>
            </a:extLst>
          </p:cNvPr>
          <p:cNvSpPr txBox="1"/>
          <p:nvPr/>
        </p:nvSpPr>
        <p:spPr>
          <a:xfrm>
            <a:off x="510847" y="10390162"/>
            <a:ext cx="1418591" cy="189866"/>
          </a:xfrm>
          <a:prstGeom prst="rect">
            <a:avLst/>
          </a:prstGeom>
          <a:noFill/>
          <a:ln cap="flat">
            <a:noFill/>
          </a:ln>
        </p:spPr>
        <p:txBody>
          <a:bodyPr vert="horz" wrap="square" lIns="0" tIns="3172" rIns="0" bIns="0" anchor="t" anchorCtr="0" compatLnSpc="1">
            <a:spAutoFit/>
          </a:bodyPr>
          <a:lstStyle/>
          <a:p>
            <a:pPr marL="12701" marR="0" lvl="0" indent="0" algn="l" defTabSz="914400" rtl="0" fontAlgn="auto" hangingPunct="1">
              <a:lnSpc>
                <a:spcPct val="100000"/>
              </a:lnSpc>
              <a:spcBef>
                <a:spcPts val="25"/>
              </a:spcBef>
              <a:spcAft>
                <a:spcPts val="0"/>
              </a:spcAft>
              <a:buNone/>
              <a:tabLst/>
              <a:defRPr sz="1800" b="0" i="0" u="none" strike="noStrike" kern="0" cap="none" spc="0" baseline="0">
                <a:solidFill>
                  <a:srgbClr val="000000"/>
                </a:solidFill>
                <a:uFillTx/>
              </a:defRPr>
            </a:pPr>
            <a:r>
              <a:rPr lang="en-GB" sz="1150" b="1" i="0" u="none" strike="noStrike" kern="0" cap="none" spc="0" baseline="0">
                <a:solidFill>
                  <a:srgbClr val="315083"/>
                </a:solidFill>
                <a:uFillTx/>
                <a:latin typeface="Ubuntu"/>
                <a:cs typeface="Ubuntu"/>
              </a:rPr>
              <a:t>Public</a:t>
            </a:r>
            <a:r>
              <a:rPr lang="en-GB" sz="1150" b="1" i="0" u="none" strike="noStrike" kern="0" cap="none" spc="-10" baseline="0">
                <a:solidFill>
                  <a:srgbClr val="315083"/>
                </a:solidFill>
                <a:uFillTx/>
                <a:latin typeface="Ubuntu"/>
                <a:cs typeface="Ubuntu"/>
              </a:rPr>
              <a:t> </a:t>
            </a:r>
            <a:r>
              <a:rPr lang="en-GB" sz="1150" b="1" i="0" u="none" strike="noStrike" kern="0" cap="none" spc="0" baseline="0">
                <a:solidFill>
                  <a:srgbClr val="315083"/>
                </a:solidFill>
                <a:uFillTx/>
                <a:latin typeface="Ubuntu"/>
                <a:cs typeface="Ubuntu"/>
              </a:rPr>
              <a:t>Health </a:t>
            </a:r>
            <a:r>
              <a:rPr lang="en-GB" sz="1150" b="1" i="0" u="none" strike="noStrike" kern="0" cap="none" spc="-10" baseline="0">
                <a:solidFill>
                  <a:srgbClr val="315083"/>
                </a:solidFill>
                <a:uFillTx/>
                <a:latin typeface="Ubuntu"/>
                <a:cs typeface="Ubuntu"/>
              </a:rPr>
              <a:t>Wales</a:t>
            </a:r>
            <a:endParaRPr lang="en-GB" sz="1150" b="0" i="0" u="none" strike="noStrike" kern="0" cap="none" spc="0" baseline="0">
              <a:solidFill>
                <a:srgbClr val="000000"/>
              </a:solidFill>
              <a:uFillTx/>
              <a:latin typeface="Ubuntu"/>
              <a:cs typeface="Ubuntu"/>
            </a:endParaRPr>
          </a:p>
        </p:txBody>
      </p:sp>
      <p:sp>
        <p:nvSpPr>
          <p:cNvPr id="3" name="object 6">
            <a:extLst>
              <a:ext uri="{FF2B5EF4-FFF2-40B4-BE49-F238E27FC236}">
                <a16:creationId xmlns:a16="http://schemas.microsoft.com/office/drawing/2014/main" id="{55F64A0C-BEEA-1002-41B0-7C2AAAFC28D9}"/>
              </a:ext>
            </a:extLst>
          </p:cNvPr>
          <p:cNvSpPr txBox="1"/>
          <p:nvPr/>
        </p:nvSpPr>
        <p:spPr>
          <a:xfrm>
            <a:off x="19459190" y="10390162"/>
            <a:ext cx="172721" cy="189866"/>
          </a:xfrm>
          <a:prstGeom prst="rect">
            <a:avLst/>
          </a:prstGeom>
          <a:noFill/>
          <a:ln cap="flat">
            <a:noFill/>
          </a:ln>
        </p:spPr>
        <p:txBody>
          <a:bodyPr vert="horz" wrap="square" lIns="0" tIns="3172" rIns="0" bIns="0" anchor="t" anchorCtr="0" compatLnSpc="1">
            <a:spAutoFit/>
          </a:bodyPr>
          <a:lstStyle/>
          <a:p>
            <a:pPr marL="38103" marR="0" lvl="0" indent="0" algn="l" defTabSz="914400" rtl="0" fontAlgn="auto" hangingPunct="1">
              <a:lnSpc>
                <a:spcPct val="100000"/>
              </a:lnSpc>
              <a:spcBef>
                <a:spcPts val="25"/>
              </a:spcBef>
              <a:spcAft>
                <a:spcPts val="0"/>
              </a:spcAft>
              <a:buNone/>
              <a:tabLst/>
              <a:defRPr sz="1800" b="0" i="0" u="none" strike="noStrike" kern="0" cap="none" spc="0" baseline="0">
                <a:solidFill>
                  <a:srgbClr val="000000"/>
                </a:solidFill>
                <a:uFillTx/>
              </a:defRPr>
            </a:pPr>
            <a:fld id="{9A8F5109-D985-43ED-B796-D807946D0A69}" type="slidenum">
              <a:rPr/>
              <a:t>7</a:t>
            </a:fld>
            <a:endParaRPr lang="en-GB" sz="1150" b="1" i="0" u="none" strike="noStrike" kern="0" cap="none" spc="0" baseline="0">
              <a:solidFill>
                <a:srgbClr val="315083"/>
              </a:solidFill>
              <a:uFillTx/>
              <a:latin typeface="Ubuntu"/>
            </a:endParaRPr>
          </a:p>
        </p:txBody>
      </p:sp>
      <p:sp>
        <p:nvSpPr>
          <p:cNvPr id="4" name="object 2">
            <a:extLst>
              <a:ext uri="{FF2B5EF4-FFF2-40B4-BE49-F238E27FC236}">
                <a16:creationId xmlns:a16="http://schemas.microsoft.com/office/drawing/2014/main" id="{E2AC1F23-1250-5ACA-EE13-1AAD83C9A2DE}"/>
              </a:ext>
            </a:extLst>
          </p:cNvPr>
          <p:cNvSpPr txBox="1">
            <a:spLocks noGrp="1"/>
          </p:cNvSpPr>
          <p:nvPr>
            <p:ph type="title"/>
          </p:nvPr>
        </p:nvSpPr>
        <p:spPr>
          <a:xfrm>
            <a:off x="10052054" y="1847179"/>
            <a:ext cx="8288706" cy="585417"/>
          </a:xfrm>
          <a:prstGeom prst="rect">
            <a:avLst/>
          </a:prstGeom>
          <a:noFill/>
          <a:ln>
            <a:noFill/>
          </a:ln>
        </p:spPr>
        <p:txBody>
          <a:bodyPr vert="horz" wrap="square" lIns="0" tIns="15873" rIns="0" bIns="0" anchor="t" anchorCtr="0" compatLnSpc="1">
            <a:spAutoFit/>
          </a:bodyPr>
          <a:lstStyle/>
          <a:p>
            <a:pPr marL="12701" lvl="0">
              <a:spcBef>
                <a:spcPts val="125"/>
              </a:spcBef>
            </a:pPr>
            <a:r>
              <a:rPr lang="en-GB" sz="3700" b="0" spc="-10">
                <a:solidFill>
                  <a:srgbClr val="F43882"/>
                </a:solidFill>
                <a:latin typeface="Ubuntu-Light"/>
              </a:rPr>
              <a:t>							</a:t>
            </a:r>
            <a:endParaRPr lang="en-GB" sz="3700">
              <a:latin typeface="Ubuntu-Light"/>
            </a:endParaRPr>
          </a:p>
        </p:txBody>
      </p:sp>
      <p:sp>
        <p:nvSpPr>
          <p:cNvPr id="5" name="object 3">
            <a:extLst>
              <a:ext uri="{FF2B5EF4-FFF2-40B4-BE49-F238E27FC236}">
                <a16:creationId xmlns:a16="http://schemas.microsoft.com/office/drawing/2014/main" id="{397DC097-A4E9-A44C-6DCE-5CAF030EA160}"/>
              </a:ext>
            </a:extLst>
          </p:cNvPr>
          <p:cNvSpPr txBox="1"/>
          <p:nvPr/>
        </p:nvSpPr>
        <p:spPr>
          <a:xfrm>
            <a:off x="10701592" y="3115907"/>
            <a:ext cx="8757598" cy="6922392"/>
          </a:xfrm>
          <a:prstGeom prst="rect">
            <a:avLst/>
          </a:prstGeom>
          <a:noFill/>
          <a:ln cap="flat">
            <a:noFill/>
          </a:ln>
        </p:spPr>
        <p:txBody>
          <a:bodyPr vert="horz" wrap="square" lIns="0" tIns="12060" rIns="0" bIns="0" anchor="t" anchorCtr="0" compatLnSpc="1">
            <a:noAutofit/>
          </a:bodyPr>
          <a:lstStyle/>
          <a:p>
            <a:pPr marL="0" marR="0" lvl="0" indent="0" algn="l" defTabSz="914400" rtl="0" fontAlgn="auto" hangingPunct="1">
              <a:lnSpc>
                <a:spcPct val="90000"/>
              </a:lnSpc>
              <a:spcBef>
                <a:spcPts val="0"/>
              </a:spcBef>
              <a:spcAft>
                <a:spcPts val="0"/>
              </a:spcAft>
              <a:buNone/>
              <a:tabLst>
                <a:tab pos="3678238" algn="l"/>
              </a:tabLst>
              <a:defRPr sz="1800" b="0" i="0" u="none" strike="noStrike" kern="0" cap="none" spc="0" baseline="0">
                <a:solidFill>
                  <a:srgbClr val="000000"/>
                </a:solidFill>
                <a:uFillTx/>
              </a:defRPr>
            </a:pPr>
            <a:endParaRPr lang="en-GB" sz="3400" b="0" i="0" u="none" strike="noStrike" kern="1200" cap="none" spc="-10" baseline="0" dirty="0">
              <a:solidFill>
                <a:srgbClr val="F43882"/>
              </a:solidFill>
              <a:uFillTx/>
              <a:latin typeface="Ubuntu-Light"/>
            </a:endParaRPr>
          </a:p>
          <a:p>
            <a:pPr marL="469901" marR="5084" lvl="0" indent="-457200" algn="l" defTabSz="914400" rtl="0" fontAlgn="auto" hangingPunct="1">
              <a:spcBef>
                <a:spcPts val="0"/>
              </a:spcBef>
              <a:spcAft>
                <a:spcPts val="1200"/>
              </a:spcAft>
              <a:buSzPct val="100000"/>
              <a:buFont typeface="Arial" pitchFamily="34"/>
              <a:buChar char="•"/>
              <a:tabLst/>
              <a:defRPr sz="1800" b="0" i="0" u="none" strike="noStrike" kern="0" cap="none" spc="0" baseline="0">
                <a:solidFill>
                  <a:srgbClr val="000000"/>
                </a:solidFill>
                <a:uFillTx/>
              </a:defRPr>
            </a:pPr>
            <a:r>
              <a:rPr lang="en-GB" sz="3400" b="0" i="0" u="none" strike="noStrike" kern="0" cap="none" spc="0" baseline="0" dirty="0">
                <a:solidFill>
                  <a:srgbClr val="002060"/>
                </a:solidFill>
                <a:uFillTx/>
                <a:latin typeface="Ubuntu" panose="020B0504030602030204" pitchFamily="34" charset="0"/>
                <a:cs typeface="Ubuntu-Light"/>
              </a:rPr>
              <a:t>Different views on the role of education </a:t>
            </a:r>
          </a:p>
          <a:p>
            <a:pPr marL="469901" marR="5084" lvl="0" indent="-457200" algn="l" defTabSz="914400" rtl="0" fontAlgn="auto" hangingPunct="1">
              <a:spcBef>
                <a:spcPts val="0"/>
              </a:spcBef>
              <a:spcAft>
                <a:spcPts val="1200"/>
              </a:spcAft>
              <a:buSzPct val="100000"/>
              <a:buFont typeface="Arial" pitchFamily="34"/>
              <a:buChar char="•"/>
              <a:tabLst/>
              <a:defRPr sz="1800" b="0" i="0" u="none" strike="noStrike" kern="0" cap="none" spc="0" baseline="0">
                <a:solidFill>
                  <a:srgbClr val="000000"/>
                </a:solidFill>
                <a:uFillTx/>
              </a:defRPr>
            </a:pPr>
            <a:endParaRPr lang="en-GB" sz="3400" b="0" i="0" u="none" strike="noStrike" kern="0" cap="none" spc="0" baseline="0" dirty="0">
              <a:solidFill>
                <a:srgbClr val="002060"/>
              </a:solidFill>
              <a:uFillTx/>
              <a:latin typeface="Ubuntu" panose="020B0504030602030204" pitchFamily="34" charset="0"/>
              <a:cs typeface="Ubuntu-Light"/>
            </a:endParaRPr>
          </a:p>
          <a:p>
            <a:pPr marL="469901" marR="5084" lvl="0" indent="-457200" algn="l" defTabSz="914400" rtl="0" fontAlgn="auto" hangingPunct="1">
              <a:spcBef>
                <a:spcPts val="0"/>
              </a:spcBef>
              <a:spcAft>
                <a:spcPts val="1200"/>
              </a:spcAft>
              <a:buSzPct val="100000"/>
              <a:buFont typeface="Arial" pitchFamily="34"/>
              <a:buChar char="•"/>
              <a:tabLst/>
              <a:defRPr sz="1800" b="0" i="0" u="none" strike="noStrike" kern="0" cap="none" spc="0" baseline="0">
                <a:solidFill>
                  <a:srgbClr val="000000"/>
                </a:solidFill>
                <a:uFillTx/>
              </a:defRPr>
            </a:pPr>
            <a:r>
              <a:rPr lang="en-GB" sz="3400" kern="0" dirty="0">
                <a:solidFill>
                  <a:srgbClr val="002060"/>
                </a:solidFill>
                <a:latin typeface="Ubuntu" panose="020B0504030602030204" pitchFamily="34" charset="0"/>
                <a:cs typeface="Ubuntu-Light"/>
              </a:rPr>
              <a:t>P</a:t>
            </a:r>
            <a:r>
              <a:rPr lang="en-GB" sz="3400" b="0" i="0" u="none" strike="noStrike" kern="0" cap="none" spc="0" baseline="0" dirty="0">
                <a:solidFill>
                  <a:srgbClr val="002060"/>
                </a:solidFill>
                <a:uFillTx/>
                <a:latin typeface="Ubuntu" panose="020B0504030602030204" pitchFamily="34" charset="0"/>
                <a:cs typeface="Ubuntu-Light"/>
              </a:rPr>
              <a:t>ersistent ‘educational attainment gap’ gap related to socio-economic disadvantage </a:t>
            </a:r>
          </a:p>
          <a:p>
            <a:pPr marL="469901" marR="5084" lvl="0" indent="-457200" algn="l" defTabSz="914400" rtl="0" fontAlgn="auto" hangingPunct="1">
              <a:spcBef>
                <a:spcPts val="0"/>
              </a:spcBef>
              <a:spcAft>
                <a:spcPts val="1200"/>
              </a:spcAft>
              <a:buSzPct val="100000"/>
              <a:buFont typeface="Arial" pitchFamily="34"/>
              <a:buChar char="•"/>
              <a:tabLst/>
              <a:defRPr sz="1800" b="0" i="0" u="none" strike="noStrike" kern="0" cap="none" spc="0" baseline="0">
                <a:solidFill>
                  <a:srgbClr val="000000"/>
                </a:solidFill>
                <a:uFillTx/>
              </a:defRPr>
            </a:pPr>
            <a:endParaRPr lang="en-GB" sz="3400" b="0" i="0" u="none" strike="noStrike" kern="0" cap="none" spc="0" baseline="0" dirty="0">
              <a:solidFill>
                <a:srgbClr val="002060"/>
              </a:solidFill>
              <a:uFillTx/>
              <a:latin typeface="Ubuntu" panose="020B0504030602030204" pitchFamily="34" charset="0"/>
              <a:cs typeface="Ubuntu-Light"/>
            </a:endParaRPr>
          </a:p>
          <a:p>
            <a:pPr marL="469901" marR="5084" lvl="0" indent="-457200" algn="l" defTabSz="914400" rtl="0" fontAlgn="auto" hangingPunct="1">
              <a:spcBef>
                <a:spcPts val="0"/>
              </a:spcBef>
              <a:spcAft>
                <a:spcPts val="1200"/>
              </a:spcAft>
              <a:buSzPct val="100000"/>
              <a:buFont typeface="Arial" pitchFamily="34"/>
              <a:buChar char="•"/>
              <a:tabLst/>
              <a:defRPr sz="1800" b="0" i="0" u="none" strike="noStrike" kern="0" cap="none" spc="0" baseline="0">
                <a:solidFill>
                  <a:srgbClr val="000000"/>
                </a:solidFill>
                <a:uFillTx/>
              </a:defRPr>
            </a:pPr>
            <a:r>
              <a:rPr lang="en-GB" sz="3400" b="0" i="0" u="none" strike="noStrike" kern="0" cap="none" spc="0" baseline="0" dirty="0">
                <a:solidFill>
                  <a:srgbClr val="002060"/>
                </a:solidFill>
                <a:uFillTx/>
                <a:latin typeface="Ubuntu" panose="020B0504030602030204" pitchFamily="34" charset="0"/>
                <a:cs typeface="Ubuntu-Light"/>
              </a:rPr>
              <a:t>Education is a pathway to health and health is a pathway to educational achievement </a:t>
            </a:r>
          </a:p>
        </p:txBody>
      </p:sp>
      <p:sp>
        <p:nvSpPr>
          <p:cNvPr id="7" name="Text Placeholder 4">
            <a:extLst>
              <a:ext uri="{FF2B5EF4-FFF2-40B4-BE49-F238E27FC236}">
                <a16:creationId xmlns:a16="http://schemas.microsoft.com/office/drawing/2014/main" id="{30BD8947-8F2E-8B99-8E84-F4A0C7DC440B}"/>
              </a:ext>
            </a:extLst>
          </p:cNvPr>
          <p:cNvSpPr txBox="1"/>
          <p:nvPr/>
        </p:nvSpPr>
        <p:spPr>
          <a:xfrm>
            <a:off x="3100842" y="1201490"/>
            <a:ext cx="13902409" cy="1231106"/>
          </a:xfrm>
          <a:prstGeom prst="rect">
            <a:avLst/>
          </a:prstGeom>
          <a:noFill/>
          <a:ln cap="flat">
            <a:noFill/>
          </a:ln>
        </p:spPr>
        <p:txBody>
          <a:bodyPr vert="horz" wrap="square" lIns="0" tIns="0" rIns="0" bIns="0" anchor="t" anchorCtr="1" compatLnSpc="1">
            <a:spAutoFit/>
          </a:bodyPr>
          <a:lstStyle/>
          <a:p>
            <a:pPr lvl="0" algn="ctr">
              <a:defRPr sz="1800" b="0" i="0" u="none" strike="noStrike" kern="0" cap="none" spc="0" baseline="0">
                <a:solidFill>
                  <a:srgbClr val="000000"/>
                </a:solidFill>
                <a:uFillTx/>
              </a:defRPr>
            </a:pPr>
            <a:r>
              <a:rPr lang="en-GB" sz="4000" b="1" kern="0" dirty="0" err="1">
                <a:solidFill>
                  <a:schemeClr val="tx1">
                    <a:lumMod val="65000"/>
                    <a:lumOff val="35000"/>
                  </a:schemeClr>
                </a:solidFill>
                <a:latin typeface="Ubuntu" pitchFamily="34"/>
                <a:cs typeface="Ubuntu-Light"/>
              </a:rPr>
              <a:t>Cyflawniad</a:t>
            </a:r>
            <a:r>
              <a:rPr lang="en-GB" sz="4000" b="1" kern="0" dirty="0">
                <a:solidFill>
                  <a:schemeClr val="tx1">
                    <a:lumMod val="65000"/>
                    <a:lumOff val="35000"/>
                  </a:schemeClr>
                </a:solidFill>
                <a:latin typeface="Ubuntu" pitchFamily="34"/>
                <a:cs typeface="Ubuntu-Light"/>
              </a:rPr>
              <a:t> </a:t>
            </a:r>
            <a:r>
              <a:rPr lang="en-GB" sz="4000" b="1" kern="0" dirty="0" err="1">
                <a:solidFill>
                  <a:schemeClr val="tx1">
                    <a:lumMod val="65000"/>
                    <a:lumOff val="35000"/>
                  </a:schemeClr>
                </a:solidFill>
                <a:latin typeface="Ubuntu" pitchFamily="34"/>
                <a:cs typeface="Ubuntu-Light"/>
              </a:rPr>
              <a:t>addysgol</a:t>
            </a:r>
            <a:r>
              <a:rPr lang="en-GB" sz="4000" b="1" kern="0" dirty="0">
                <a:solidFill>
                  <a:schemeClr val="tx1">
                    <a:lumMod val="65000"/>
                    <a:lumOff val="35000"/>
                  </a:schemeClr>
                </a:solidFill>
                <a:latin typeface="Ubuntu" pitchFamily="34"/>
                <a:cs typeface="Ubuntu-Light"/>
              </a:rPr>
              <a:t> </a:t>
            </a:r>
            <a:r>
              <a:rPr lang="en-GB" sz="4000" b="1" kern="0" dirty="0" err="1">
                <a:solidFill>
                  <a:schemeClr val="tx1">
                    <a:lumMod val="65000"/>
                    <a:lumOff val="35000"/>
                  </a:schemeClr>
                </a:solidFill>
                <a:latin typeface="Ubuntu" pitchFamily="34"/>
                <a:cs typeface="Ubuntu-Light"/>
              </a:rPr>
              <a:t>fel</a:t>
            </a:r>
            <a:r>
              <a:rPr lang="en-GB" sz="4000" b="1" kern="0" dirty="0">
                <a:solidFill>
                  <a:schemeClr val="tx1">
                    <a:lumMod val="65000"/>
                    <a:lumOff val="35000"/>
                  </a:schemeClr>
                </a:solidFill>
                <a:latin typeface="Ubuntu" pitchFamily="34"/>
                <a:cs typeface="Ubuntu-Light"/>
              </a:rPr>
              <a:t> </a:t>
            </a:r>
            <a:r>
              <a:rPr lang="en-GB" sz="4000" b="1" kern="0" dirty="0" err="1" smtClean="0">
                <a:solidFill>
                  <a:schemeClr val="tx1">
                    <a:lumMod val="65000"/>
                    <a:lumOff val="35000"/>
                  </a:schemeClr>
                </a:solidFill>
                <a:latin typeface="Ubuntu" pitchFamily="34"/>
                <a:cs typeface="Ubuntu-Light"/>
              </a:rPr>
              <a:t>anhrefn</a:t>
            </a:r>
            <a:endParaRPr lang="en-GB" sz="4000" b="1" kern="0" dirty="0" smtClean="0">
              <a:solidFill>
                <a:schemeClr val="tx1">
                  <a:lumMod val="65000"/>
                  <a:lumOff val="35000"/>
                </a:schemeClr>
              </a:solidFill>
              <a:latin typeface="Ubuntu" pitchFamily="34"/>
              <a:cs typeface="Ubuntu-Light"/>
            </a:endParaRPr>
          </a:p>
          <a:p>
            <a:pPr lvl="0" algn="ctr">
              <a:defRPr sz="1800" b="0" i="0" u="none" strike="noStrike" kern="0" cap="none" spc="0" baseline="0">
                <a:solidFill>
                  <a:srgbClr val="000000"/>
                </a:solidFill>
                <a:uFillTx/>
              </a:defRPr>
            </a:pPr>
            <a:r>
              <a:rPr lang="en-GB" sz="4000" b="1" i="0" u="none" strike="noStrike" kern="0" cap="none" spc="0" baseline="0" dirty="0" smtClean="0">
                <a:solidFill>
                  <a:srgbClr val="325083"/>
                </a:solidFill>
                <a:uFillTx/>
                <a:latin typeface="Ubuntu" pitchFamily="34"/>
                <a:cs typeface="Ubuntu-Light"/>
              </a:rPr>
              <a:t>Educational achievement as a mess </a:t>
            </a:r>
            <a:endParaRPr lang="en-GB" sz="4000" b="1" i="0" u="none" strike="noStrike" kern="0" cap="none" spc="0" baseline="0" dirty="0">
              <a:solidFill>
                <a:srgbClr val="325083"/>
              </a:solidFill>
              <a:uFillTx/>
              <a:latin typeface="Ubuntu" pitchFamily="34"/>
              <a:cs typeface="Ubuntu-Light"/>
            </a:endParaRPr>
          </a:p>
        </p:txBody>
      </p:sp>
      <p:sp>
        <p:nvSpPr>
          <p:cNvPr id="10" name="object 3">
            <a:extLst>
              <a:ext uri="{FF2B5EF4-FFF2-40B4-BE49-F238E27FC236}">
                <a16:creationId xmlns:a16="http://schemas.microsoft.com/office/drawing/2014/main" id="{D024DB54-0153-0A2E-CB1D-094D58746C34}"/>
              </a:ext>
            </a:extLst>
          </p:cNvPr>
          <p:cNvSpPr txBox="1"/>
          <p:nvPr/>
        </p:nvSpPr>
        <p:spPr>
          <a:xfrm>
            <a:off x="1213658" y="3115907"/>
            <a:ext cx="7981008" cy="6922392"/>
          </a:xfrm>
          <a:prstGeom prst="rect">
            <a:avLst/>
          </a:prstGeom>
          <a:noFill/>
          <a:ln cap="flat">
            <a:noFill/>
          </a:ln>
        </p:spPr>
        <p:txBody>
          <a:bodyPr vert="horz" wrap="square" lIns="0" tIns="12060" rIns="0" bIns="0" anchor="t" anchorCtr="0" compatLnSpc="1">
            <a:noAutofit/>
          </a:bodyPr>
          <a:lstStyle/>
          <a:p>
            <a:pPr marL="0" marR="0" lvl="0" indent="0" algn="l" defTabSz="914400" rtl="0" fontAlgn="auto" hangingPunct="1">
              <a:lnSpc>
                <a:spcPct val="90000"/>
              </a:lnSpc>
              <a:spcBef>
                <a:spcPts val="0"/>
              </a:spcBef>
              <a:spcAft>
                <a:spcPts val="0"/>
              </a:spcAft>
              <a:buNone/>
              <a:tabLst>
                <a:tab pos="3678238" algn="l"/>
              </a:tabLst>
              <a:defRPr sz="1800" b="0" i="0" u="none" strike="noStrike" kern="0" cap="none" spc="0" baseline="0">
                <a:solidFill>
                  <a:srgbClr val="000000"/>
                </a:solidFill>
                <a:uFillTx/>
              </a:defRPr>
            </a:pPr>
            <a:endParaRPr lang="en-GB" sz="3400" b="0" i="0" u="none" strike="noStrike" kern="1200" cap="none" spc="-10" baseline="0" dirty="0">
              <a:solidFill>
                <a:schemeClr val="tx1">
                  <a:lumMod val="65000"/>
                  <a:lumOff val="35000"/>
                </a:schemeClr>
              </a:solidFill>
              <a:uFillTx/>
              <a:latin typeface="Ubuntu-Light"/>
            </a:endParaRPr>
          </a:p>
          <a:p>
            <a:pPr marL="469901" marR="5084" lvl="0" indent="-457200">
              <a:spcAft>
                <a:spcPts val="1200"/>
              </a:spcAft>
              <a:buSzPct val="100000"/>
              <a:buFont typeface="Arial" pitchFamily="34"/>
              <a:buChar char="•"/>
              <a:defRPr sz="1800" b="0" i="0" u="none" strike="noStrike" kern="0" cap="none" spc="0" baseline="0">
                <a:solidFill>
                  <a:srgbClr val="000000"/>
                </a:solidFill>
                <a:uFillTx/>
              </a:defRPr>
            </a:pPr>
            <a:r>
              <a:rPr lang="en-GB" sz="3400" kern="0" dirty="0" err="1">
                <a:solidFill>
                  <a:schemeClr val="tx1">
                    <a:lumMod val="65000"/>
                    <a:lumOff val="35000"/>
                  </a:schemeClr>
                </a:solidFill>
                <a:latin typeface="Ubuntu" panose="020B0504030602030204" pitchFamily="34" charset="0"/>
                <a:cs typeface="Ubuntu-Light"/>
              </a:rPr>
              <a:t>Gwahanol</a:t>
            </a:r>
            <a:r>
              <a:rPr lang="en-GB" sz="3400" kern="0" dirty="0">
                <a:solidFill>
                  <a:schemeClr val="tx1">
                    <a:lumMod val="65000"/>
                    <a:lumOff val="35000"/>
                  </a:schemeClr>
                </a:solidFill>
                <a:latin typeface="Ubuntu" panose="020B0504030602030204" pitchFamily="34" charset="0"/>
                <a:cs typeface="Ubuntu-Light"/>
              </a:rPr>
              <a:t> </a:t>
            </a:r>
            <a:r>
              <a:rPr lang="en-GB" sz="3400" kern="0" dirty="0" err="1">
                <a:solidFill>
                  <a:schemeClr val="tx1">
                    <a:lumMod val="65000"/>
                    <a:lumOff val="35000"/>
                  </a:schemeClr>
                </a:solidFill>
                <a:latin typeface="Ubuntu" panose="020B0504030602030204" pitchFamily="34" charset="0"/>
                <a:cs typeface="Ubuntu-Light"/>
              </a:rPr>
              <a:t>safbwyntiau</a:t>
            </a:r>
            <a:r>
              <a:rPr lang="en-GB" sz="3400" kern="0" dirty="0">
                <a:solidFill>
                  <a:schemeClr val="tx1">
                    <a:lumMod val="65000"/>
                    <a:lumOff val="35000"/>
                  </a:schemeClr>
                </a:solidFill>
                <a:latin typeface="Ubuntu" panose="020B0504030602030204" pitchFamily="34" charset="0"/>
                <a:cs typeface="Ubuntu-Light"/>
              </a:rPr>
              <a:t> </a:t>
            </a:r>
            <a:r>
              <a:rPr lang="en-GB" sz="3400" kern="0" dirty="0" err="1">
                <a:solidFill>
                  <a:schemeClr val="tx1">
                    <a:lumMod val="65000"/>
                    <a:lumOff val="35000"/>
                  </a:schemeClr>
                </a:solidFill>
                <a:latin typeface="Ubuntu" panose="020B0504030602030204" pitchFamily="34" charset="0"/>
                <a:cs typeface="Ubuntu-Light"/>
              </a:rPr>
              <a:t>ar</a:t>
            </a:r>
            <a:r>
              <a:rPr lang="en-GB" sz="3400" kern="0" dirty="0">
                <a:solidFill>
                  <a:schemeClr val="tx1">
                    <a:lumMod val="65000"/>
                    <a:lumOff val="35000"/>
                  </a:schemeClr>
                </a:solidFill>
                <a:latin typeface="Ubuntu" panose="020B0504030602030204" pitchFamily="34" charset="0"/>
                <a:cs typeface="Ubuntu-Light"/>
              </a:rPr>
              <a:t> </a:t>
            </a:r>
            <a:r>
              <a:rPr lang="en-GB" sz="3400" kern="0" dirty="0" err="1">
                <a:solidFill>
                  <a:schemeClr val="tx1">
                    <a:lumMod val="65000"/>
                    <a:lumOff val="35000"/>
                  </a:schemeClr>
                </a:solidFill>
                <a:latin typeface="Ubuntu" panose="020B0504030602030204" pitchFamily="34" charset="0"/>
                <a:cs typeface="Ubuntu-Light"/>
              </a:rPr>
              <a:t>rôl</a:t>
            </a:r>
            <a:r>
              <a:rPr lang="en-GB" sz="3400" kern="0" dirty="0">
                <a:solidFill>
                  <a:schemeClr val="tx1">
                    <a:lumMod val="65000"/>
                    <a:lumOff val="35000"/>
                  </a:schemeClr>
                </a:solidFill>
                <a:latin typeface="Ubuntu" panose="020B0504030602030204" pitchFamily="34" charset="0"/>
                <a:cs typeface="Ubuntu-Light"/>
              </a:rPr>
              <a:t> </a:t>
            </a:r>
            <a:r>
              <a:rPr lang="en-GB" sz="3400" kern="0" dirty="0" err="1">
                <a:solidFill>
                  <a:schemeClr val="tx1">
                    <a:lumMod val="65000"/>
                    <a:lumOff val="35000"/>
                  </a:schemeClr>
                </a:solidFill>
                <a:latin typeface="Ubuntu" panose="020B0504030602030204" pitchFamily="34" charset="0"/>
                <a:cs typeface="Ubuntu-Light"/>
              </a:rPr>
              <a:t>addysg</a:t>
            </a:r>
            <a:r>
              <a:rPr lang="en-GB" sz="3400" b="0" i="0" u="none" strike="noStrike" kern="0" cap="none" spc="0" baseline="0" dirty="0" smtClean="0">
                <a:solidFill>
                  <a:schemeClr val="tx1">
                    <a:lumMod val="65000"/>
                    <a:lumOff val="35000"/>
                  </a:schemeClr>
                </a:solidFill>
                <a:uFillTx/>
                <a:latin typeface="Ubuntu" panose="020B0504030602030204" pitchFamily="34" charset="0"/>
                <a:cs typeface="Ubuntu-Light"/>
              </a:rPr>
              <a:t> </a:t>
            </a:r>
            <a:endParaRPr lang="en-GB" sz="3400" b="0" i="0" u="none" strike="noStrike" kern="0" cap="none" spc="0" baseline="0" dirty="0">
              <a:solidFill>
                <a:schemeClr val="tx1">
                  <a:lumMod val="65000"/>
                  <a:lumOff val="35000"/>
                </a:schemeClr>
              </a:solidFill>
              <a:uFillTx/>
              <a:latin typeface="Ubuntu" panose="020B0504030602030204" pitchFamily="34" charset="0"/>
              <a:cs typeface="Ubuntu-Light"/>
            </a:endParaRPr>
          </a:p>
          <a:p>
            <a:pPr marL="469901" marR="5084" lvl="0" indent="-457200" algn="l" defTabSz="914400" rtl="0" fontAlgn="auto" hangingPunct="1">
              <a:spcBef>
                <a:spcPts val="0"/>
              </a:spcBef>
              <a:spcAft>
                <a:spcPts val="1200"/>
              </a:spcAft>
              <a:buSzPct val="100000"/>
              <a:buFont typeface="Arial" pitchFamily="34"/>
              <a:buChar char="•"/>
              <a:tabLst/>
              <a:defRPr sz="1800" b="0" i="0" u="none" strike="noStrike" kern="0" cap="none" spc="0" baseline="0">
                <a:solidFill>
                  <a:srgbClr val="000000"/>
                </a:solidFill>
                <a:uFillTx/>
              </a:defRPr>
            </a:pPr>
            <a:endParaRPr lang="en-GB" sz="3400" b="0" i="0" u="none" strike="noStrike" kern="0" cap="none" spc="0" baseline="0" dirty="0">
              <a:solidFill>
                <a:schemeClr val="tx1">
                  <a:lumMod val="65000"/>
                  <a:lumOff val="35000"/>
                </a:schemeClr>
              </a:solidFill>
              <a:uFillTx/>
              <a:latin typeface="Ubuntu" panose="020B0504030602030204" pitchFamily="34" charset="0"/>
              <a:cs typeface="Ubuntu-Light"/>
            </a:endParaRPr>
          </a:p>
          <a:p>
            <a:pPr marL="469901" marR="5084" lvl="0" indent="-457200">
              <a:spcAft>
                <a:spcPts val="1200"/>
              </a:spcAft>
              <a:buSzPct val="100000"/>
              <a:buFont typeface="Arial" pitchFamily="34"/>
              <a:buChar char="•"/>
              <a:defRPr sz="1800" b="0" i="0" u="none" strike="noStrike" kern="0" cap="none" spc="0" baseline="0">
                <a:solidFill>
                  <a:srgbClr val="000000"/>
                </a:solidFill>
                <a:uFillTx/>
              </a:defRPr>
            </a:pPr>
            <a:r>
              <a:rPr lang="en-GB" sz="3400" kern="0" dirty="0">
                <a:solidFill>
                  <a:schemeClr val="tx1">
                    <a:lumMod val="65000"/>
                    <a:lumOff val="35000"/>
                  </a:schemeClr>
                </a:solidFill>
                <a:latin typeface="Ubuntu" panose="020B0504030602030204" pitchFamily="34" charset="0"/>
                <a:cs typeface="Ubuntu-Light"/>
              </a:rPr>
              <a:t>Mae ‘</a:t>
            </a:r>
            <a:r>
              <a:rPr lang="en-GB" sz="3400" kern="0" dirty="0" err="1">
                <a:solidFill>
                  <a:schemeClr val="tx1">
                    <a:lumMod val="65000"/>
                    <a:lumOff val="35000"/>
                  </a:schemeClr>
                </a:solidFill>
                <a:latin typeface="Ubuntu" panose="020B0504030602030204" pitchFamily="34" charset="0"/>
                <a:cs typeface="Ubuntu-Light"/>
              </a:rPr>
              <a:t>bwlch</a:t>
            </a:r>
            <a:r>
              <a:rPr lang="en-GB" sz="3400" kern="0" dirty="0">
                <a:solidFill>
                  <a:schemeClr val="tx1">
                    <a:lumMod val="65000"/>
                    <a:lumOff val="35000"/>
                  </a:schemeClr>
                </a:solidFill>
                <a:latin typeface="Ubuntu" panose="020B0504030602030204" pitchFamily="34" charset="0"/>
                <a:cs typeface="Ubuntu-Light"/>
              </a:rPr>
              <a:t> </a:t>
            </a:r>
            <a:r>
              <a:rPr lang="en-GB" sz="3400" kern="0" dirty="0" err="1">
                <a:solidFill>
                  <a:schemeClr val="tx1">
                    <a:lumMod val="65000"/>
                    <a:lumOff val="35000"/>
                  </a:schemeClr>
                </a:solidFill>
                <a:latin typeface="Ubuntu" panose="020B0504030602030204" pitchFamily="34" charset="0"/>
                <a:cs typeface="Ubuntu-Light"/>
              </a:rPr>
              <a:t>cyrhaeddiad</a:t>
            </a:r>
            <a:r>
              <a:rPr lang="en-GB" sz="3400" kern="0" dirty="0">
                <a:solidFill>
                  <a:schemeClr val="tx1">
                    <a:lumMod val="65000"/>
                    <a:lumOff val="35000"/>
                  </a:schemeClr>
                </a:solidFill>
                <a:latin typeface="Ubuntu" panose="020B0504030602030204" pitchFamily="34" charset="0"/>
                <a:cs typeface="Ubuntu-Light"/>
              </a:rPr>
              <a:t> </a:t>
            </a:r>
            <a:r>
              <a:rPr lang="en-GB" sz="3400" kern="0" dirty="0" err="1">
                <a:solidFill>
                  <a:schemeClr val="tx1">
                    <a:lumMod val="65000"/>
                    <a:lumOff val="35000"/>
                  </a:schemeClr>
                </a:solidFill>
                <a:latin typeface="Ubuntu" panose="020B0504030602030204" pitchFamily="34" charset="0"/>
                <a:cs typeface="Ubuntu-Light"/>
              </a:rPr>
              <a:t>addysgol</a:t>
            </a:r>
            <a:r>
              <a:rPr lang="en-GB" sz="3400" kern="0" dirty="0">
                <a:solidFill>
                  <a:schemeClr val="tx1">
                    <a:lumMod val="65000"/>
                    <a:lumOff val="35000"/>
                  </a:schemeClr>
                </a:solidFill>
                <a:latin typeface="Ubuntu" panose="020B0504030602030204" pitchFamily="34" charset="0"/>
                <a:cs typeface="Ubuntu-Light"/>
              </a:rPr>
              <a:t>’ </a:t>
            </a:r>
            <a:r>
              <a:rPr lang="en-GB" sz="3400" kern="0" dirty="0" err="1">
                <a:solidFill>
                  <a:schemeClr val="tx1">
                    <a:lumMod val="65000"/>
                    <a:lumOff val="35000"/>
                  </a:schemeClr>
                </a:solidFill>
                <a:latin typeface="Ubuntu" panose="020B0504030602030204" pitchFamily="34" charset="0"/>
                <a:cs typeface="Ubuntu-Light"/>
              </a:rPr>
              <a:t>parhaus</a:t>
            </a:r>
            <a:r>
              <a:rPr lang="en-GB" sz="3400" kern="0" dirty="0">
                <a:solidFill>
                  <a:schemeClr val="tx1">
                    <a:lumMod val="65000"/>
                    <a:lumOff val="35000"/>
                  </a:schemeClr>
                </a:solidFill>
                <a:latin typeface="Ubuntu" panose="020B0504030602030204" pitchFamily="34" charset="0"/>
                <a:cs typeface="Ubuntu-Light"/>
              </a:rPr>
              <a:t> </a:t>
            </a:r>
            <a:r>
              <a:rPr lang="en-GB" sz="3400" kern="0" dirty="0" err="1">
                <a:solidFill>
                  <a:schemeClr val="tx1">
                    <a:lumMod val="65000"/>
                    <a:lumOff val="35000"/>
                  </a:schemeClr>
                </a:solidFill>
                <a:latin typeface="Ubuntu" panose="020B0504030602030204" pitchFamily="34" charset="0"/>
                <a:cs typeface="Ubuntu-Light"/>
              </a:rPr>
              <a:t>yn</a:t>
            </a:r>
            <a:r>
              <a:rPr lang="en-GB" sz="3400" kern="0" dirty="0">
                <a:solidFill>
                  <a:schemeClr val="tx1">
                    <a:lumMod val="65000"/>
                    <a:lumOff val="35000"/>
                  </a:schemeClr>
                </a:solidFill>
                <a:latin typeface="Ubuntu" panose="020B0504030602030204" pitchFamily="34" charset="0"/>
                <a:cs typeface="Ubuntu-Light"/>
              </a:rPr>
              <a:t> </a:t>
            </a:r>
            <a:r>
              <a:rPr lang="en-GB" sz="3400" kern="0" dirty="0" err="1">
                <a:solidFill>
                  <a:schemeClr val="tx1">
                    <a:lumMod val="65000"/>
                    <a:lumOff val="35000"/>
                  </a:schemeClr>
                </a:solidFill>
                <a:latin typeface="Ubuntu" panose="020B0504030602030204" pitchFamily="34" charset="0"/>
                <a:cs typeface="Ubuntu-Light"/>
              </a:rPr>
              <a:t>gysylltiedig</a:t>
            </a:r>
            <a:r>
              <a:rPr lang="en-GB" sz="3400" kern="0" dirty="0">
                <a:solidFill>
                  <a:schemeClr val="tx1">
                    <a:lumMod val="65000"/>
                    <a:lumOff val="35000"/>
                  </a:schemeClr>
                </a:solidFill>
                <a:latin typeface="Ubuntu" panose="020B0504030602030204" pitchFamily="34" charset="0"/>
                <a:cs typeface="Ubuntu-Light"/>
              </a:rPr>
              <a:t> ag </a:t>
            </a:r>
            <a:r>
              <a:rPr lang="en-GB" sz="3400" kern="0" dirty="0" err="1">
                <a:solidFill>
                  <a:schemeClr val="tx1">
                    <a:lumMod val="65000"/>
                    <a:lumOff val="35000"/>
                  </a:schemeClr>
                </a:solidFill>
                <a:latin typeface="Ubuntu" panose="020B0504030602030204" pitchFamily="34" charset="0"/>
                <a:cs typeface="Ubuntu-Light"/>
              </a:rPr>
              <a:t>anfantais</a:t>
            </a:r>
            <a:r>
              <a:rPr lang="en-GB" sz="3400" kern="0" dirty="0">
                <a:solidFill>
                  <a:schemeClr val="tx1">
                    <a:lumMod val="65000"/>
                    <a:lumOff val="35000"/>
                  </a:schemeClr>
                </a:solidFill>
                <a:latin typeface="Ubuntu" panose="020B0504030602030204" pitchFamily="34" charset="0"/>
                <a:cs typeface="Ubuntu-Light"/>
              </a:rPr>
              <a:t> </a:t>
            </a:r>
            <a:r>
              <a:rPr lang="en-GB" sz="3400" kern="0" dirty="0" err="1" smtClean="0">
                <a:solidFill>
                  <a:schemeClr val="tx1">
                    <a:lumMod val="65000"/>
                    <a:lumOff val="35000"/>
                  </a:schemeClr>
                </a:solidFill>
                <a:latin typeface="Ubuntu" panose="020B0504030602030204" pitchFamily="34" charset="0"/>
                <a:cs typeface="Ubuntu-Light"/>
              </a:rPr>
              <a:t>economaidd-gymdeithasol</a:t>
            </a:r>
            <a:endParaRPr lang="en-GB" sz="3400" kern="0" dirty="0" smtClean="0">
              <a:solidFill>
                <a:schemeClr val="tx1">
                  <a:lumMod val="65000"/>
                  <a:lumOff val="35000"/>
                </a:schemeClr>
              </a:solidFill>
              <a:latin typeface="Ubuntu" panose="020B0504030602030204" pitchFamily="34" charset="0"/>
              <a:cs typeface="Ubuntu-Light"/>
            </a:endParaRPr>
          </a:p>
          <a:p>
            <a:pPr marL="469901" marR="5084" lvl="0" indent="-457200">
              <a:spcAft>
                <a:spcPts val="1200"/>
              </a:spcAft>
              <a:buSzPct val="100000"/>
              <a:buFont typeface="Arial" pitchFamily="34"/>
              <a:buChar char="•"/>
              <a:defRPr sz="1800" b="0" i="0" u="none" strike="noStrike" kern="0" cap="none" spc="0" baseline="0">
                <a:solidFill>
                  <a:srgbClr val="000000"/>
                </a:solidFill>
                <a:uFillTx/>
              </a:defRPr>
            </a:pPr>
            <a:endParaRPr lang="en-GB" sz="3400" kern="0" dirty="0">
              <a:solidFill>
                <a:schemeClr val="tx1">
                  <a:lumMod val="65000"/>
                  <a:lumOff val="35000"/>
                </a:schemeClr>
              </a:solidFill>
              <a:latin typeface="Ubuntu" panose="020B0504030602030204" pitchFamily="34" charset="0"/>
              <a:cs typeface="Ubuntu-Light"/>
            </a:endParaRPr>
          </a:p>
          <a:p>
            <a:pPr marL="469901" marR="5084" lvl="0" indent="-457200">
              <a:spcAft>
                <a:spcPts val="1200"/>
              </a:spcAft>
              <a:buSzPct val="100000"/>
              <a:buFont typeface="Arial" pitchFamily="34"/>
              <a:buChar char="•"/>
              <a:defRPr sz="1800" b="0" i="0" u="none" strike="noStrike" kern="0" cap="none" spc="0" baseline="0">
                <a:solidFill>
                  <a:srgbClr val="000000"/>
                </a:solidFill>
                <a:uFillTx/>
              </a:defRPr>
            </a:pPr>
            <a:r>
              <a:rPr lang="en-GB" sz="3400" kern="0" dirty="0">
                <a:solidFill>
                  <a:schemeClr val="tx1">
                    <a:lumMod val="65000"/>
                    <a:lumOff val="35000"/>
                  </a:schemeClr>
                </a:solidFill>
                <a:latin typeface="Ubuntu" panose="020B0504030602030204" pitchFamily="34" charset="0"/>
                <a:cs typeface="Ubuntu-Light"/>
              </a:rPr>
              <a:t>Mae </a:t>
            </a:r>
            <a:r>
              <a:rPr lang="en-GB" sz="3400" kern="0" dirty="0" err="1">
                <a:solidFill>
                  <a:schemeClr val="tx1">
                    <a:lumMod val="65000"/>
                    <a:lumOff val="35000"/>
                  </a:schemeClr>
                </a:solidFill>
                <a:latin typeface="Ubuntu" panose="020B0504030602030204" pitchFamily="34" charset="0"/>
                <a:cs typeface="Ubuntu-Light"/>
              </a:rPr>
              <a:t>addysg</a:t>
            </a:r>
            <a:r>
              <a:rPr lang="en-GB" sz="3400" kern="0" dirty="0">
                <a:solidFill>
                  <a:schemeClr val="tx1">
                    <a:lumMod val="65000"/>
                    <a:lumOff val="35000"/>
                  </a:schemeClr>
                </a:solidFill>
                <a:latin typeface="Ubuntu" panose="020B0504030602030204" pitchFamily="34" charset="0"/>
                <a:cs typeface="Ubuntu-Light"/>
              </a:rPr>
              <a:t> </a:t>
            </a:r>
            <a:r>
              <a:rPr lang="en-GB" sz="3400" kern="0" dirty="0" err="1">
                <a:solidFill>
                  <a:schemeClr val="tx1">
                    <a:lumMod val="65000"/>
                    <a:lumOff val="35000"/>
                  </a:schemeClr>
                </a:solidFill>
                <a:latin typeface="Ubuntu" panose="020B0504030602030204" pitchFamily="34" charset="0"/>
                <a:cs typeface="Ubuntu-Light"/>
              </a:rPr>
              <a:t>yn</a:t>
            </a:r>
            <a:r>
              <a:rPr lang="en-GB" sz="3400" kern="0" dirty="0">
                <a:solidFill>
                  <a:schemeClr val="tx1">
                    <a:lumMod val="65000"/>
                    <a:lumOff val="35000"/>
                  </a:schemeClr>
                </a:solidFill>
                <a:latin typeface="Ubuntu" panose="020B0504030602030204" pitchFamily="34" charset="0"/>
                <a:cs typeface="Ubuntu-Light"/>
              </a:rPr>
              <a:t> </a:t>
            </a:r>
            <a:r>
              <a:rPr lang="en-GB" sz="3400" kern="0" dirty="0" err="1">
                <a:solidFill>
                  <a:schemeClr val="tx1">
                    <a:lumMod val="65000"/>
                    <a:lumOff val="35000"/>
                  </a:schemeClr>
                </a:solidFill>
                <a:latin typeface="Ubuntu" panose="020B0504030602030204" pitchFamily="34" charset="0"/>
                <a:cs typeface="Ubuntu-Light"/>
              </a:rPr>
              <a:t>llwybr</a:t>
            </a:r>
            <a:r>
              <a:rPr lang="en-GB" sz="3400" kern="0" dirty="0">
                <a:solidFill>
                  <a:schemeClr val="tx1">
                    <a:lumMod val="65000"/>
                    <a:lumOff val="35000"/>
                  </a:schemeClr>
                </a:solidFill>
                <a:latin typeface="Ubuntu" panose="020B0504030602030204" pitchFamily="34" charset="0"/>
                <a:cs typeface="Ubuntu-Light"/>
              </a:rPr>
              <a:t> </a:t>
            </a:r>
            <a:r>
              <a:rPr lang="en-GB" sz="3400" kern="0" dirty="0" err="1">
                <a:solidFill>
                  <a:schemeClr val="tx1">
                    <a:lumMod val="65000"/>
                    <a:lumOff val="35000"/>
                  </a:schemeClr>
                </a:solidFill>
                <a:latin typeface="Ubuntu" panose="020B0504030602030204" pitchFamily="34" charset="0"/>
                <a:cs typeface="Ubuntu-Light"/>
              </a:rPr>
              <a:t>tuag</a:t>
            </a:r>
            <a:r>
              <a:rPr lang="en-GB" sz="3400" kern="0" dirty="0">
                <a:solidFill>
                  <a:schemeClr val="tx1">
                    <a:lumMod val="65000"/>
                    <a:lumOff val="35000"/>
                  </a:schemeClr>
                </a:solidFill>
                <a:latin typeface="Ubuntu" panose="020B0504030602030204" pitchFamily="34" charset="0"/>
                <a:cs typeface="Ubuntu-Light"/>
              </a:rPr>
              <a:t> at </a:t>
            </a:r>
            <a:r>
              <a:rPr lang="en-GB" sz="3400" kern="0" dirty="0" err="1">
                <a:solidFill>
                  <a:schemeClr val="tx1">
                    <a:lumMod val="65000"/>
                    <a:lumOff val="35000"/>
                  </a:schemeClr>
                </a:solidFill>
                <a:latin typeface="Ubuntu" panose="020B0504030602030204" pitchFamily="34" charset="0"/>
                <a:cs typeface="Ubuntu-Light"/>
              </a:rPr>
              <a:t>iechyd</a:t>
            </a:r>
            <a:r>
              <a:rPr lang="en-GB" sz="3400" kern="0" dirty="0">
                <a:solidFill>
                  <a:schemeClr val="tx1">
                    <a:lumMod val="65000"/>
                    <a:lumOff val="35000"/>
                  </a:schemeClr>
                </a:solidFill>
                <a:latin typeface="Ubuntu" panose="020B0504030602030204" pitchFamily="34" charset="0"/>
                <a:cs typeface="Ubuntu-Light"/>
              </a:rPr>
              <a:t> ac </a:t>
            </a:r>
            <a:r>
              <a:rPr lang="en-GB" sz="3400" kern="0" dirty="0" err="1">
                <a:solidFill>
                  <a:schemeClr val="tx1">
                    <a:lumMod val="65000"/>
                    <a:lumOff val="35000"/>
                  </a:schemeClr>
                </a:solidFill>
                <a:latin typeface="Ubuntu" panose="020B0504030602030204" pitchFamily="34" charset="0"/>
                <a:cs typeface="Ubuntu-Light"/>
              </a:rPr>
              <a:t>mae</a:t>
            </a:r>
            <a:r>
              <a:rPr lang="en-GB" sz="3400" kern="0" dirty="0">
                <a:solidFill>
                  <a:schemeClr val="tx1">
                    <a:lumMod val="65000"/>
                    <a:lumOff val="35000"/>
                  </a:schemeClr>
                </a:solidFill>
                <a:latin typeface="Ubuntu" panose="020B0504030602030204" pitchFamily="34" charset="0"/>
                <a:cs typeface="Ubuntu-Light"/>
              </a:rPr>
              <a:t> </a:t>
            </a:r>
            <a:r>
              <a:rPr lang="en-GB" sz="3400" kern="0" dirty="0" err="1">
                <a:solidFill>
                  <a:schemeClr val="tx1">
                    <a:lumMod val="65000"/>
                    <a:lumOff val="35000"/>
                  </a:schemeClr>
                </a:solidFill>
                <a:latin typeface="Ubuntu" panose="020B0504030602030204" pitchFamily="34" charset="0"/>
                <a:cs typeface="Ubuntu-Light"/>
              </a:rPr>
              <a:t>iechyd</a:t>
            </a:r>
            <a:r>
              <a:rPr lang="en-GB" sz="3400" kern="0" dirty="0">
                <a:solidFill>
                  <a:schemeClr val="tx1">
                    <a:lumMod val="65000"/>
                    <a:lumOff val="35000"/>
                  </a:schemeClr>
                </a:solidFill>
                <a:latin typeface="Ubuntu" panose="020B0504030602030204" pitchFamily="34" charset="0"/>
                <a:cs typeface="Ubuntu-Light"/>
              </a:rPr>
              <a:t> </a:t>
            </a:r>
            <a:r>
              <a:rPr lang="en-GB" sz="3400" kern="0" dirty="0" err="1">
                <a:solidFill>
                  <a:schemeClr val="tx1">
                    <a:lumMod val="65000"/>
                    <a:lumOff val="35000"/>
                  </a:schemeClr>
                </a:solidFill>
                <a:latin typeface="Ubuntu" panose="020B0504030602030204" pitchFamily="34" charset="0"/>
                <a:cs typeface="Ubuntu-Light"/>
              </a:rPr>
              <a:t>yn</a:t>
            </a:r>
            <a:r>
              <a:rPr lang="en-GB" sz="3400" kern="0" dirty="0">
                <a:solidFill>
                  <a:schemeClr val="tx1">
                    <a:lumMod val="65000"/>
                    <a:lumOff val="35000"/>
                  </a:schemeClr>
                </a:solidFill>
                <a:latin typeface="Ubuntu" panose="020B0504030602030204" pitchFamily="34" charset="0"/>
                <a:cs typeface="Ubuntu-Light"/>
              </a:rPr>
              <a:t> </a:t>
            </a:r>
            <a:r>
              <a:rPr lang="en-GB" sz="3400" kern="0" dirty="0" err="1">
                <a:solidFill>
                  <a:schemeClr val="tx1">
                    <a:lumMod val="65000"/>
                    <a:lumOff val="35000"/>
                  </a:schemeClr>
                </a:solidFill>
                <a:latin typeface="Ubuntu" panose="020B0504030602030204" pitchFamily="34" charset="0"/>
                <a:cs typeface="Ubuntu-Light"/>
              </a:rPr>
              <a:t>llwybr</a:t>
            </a:r>
            <a:r>
              <a:rPr lang="en-GB" sz="3400" kern="0" dirty="0">
                <a:solidFill>
                  <a:schemeClr val="tx1">
                    <a:lumMod val="65000"/>
                    <a:lumOff val="35000"/>
                  </a:schemeClr>
                </a:solidFill>
                <a:latin typeface="Ubuntu" panose="020B0504030602030204" pitchFamily="34" charset="0"/>
                <a:cs typeface="Ubuntu-Light"/>
              </a:rPr>
              <a:t> </a:t>
            </a:r>
            <a:r>
              <a:rPr lang="en-GB" sz="3400" kern="0" dirty="0" err="1">
                <a:solidFill>
                  <a:schemeClr val="tx1">
                    <a:lumMod val="65000"/>
                    <a:lumOff val="35000"/>
                  </a:schemeClr>
                </a:solidFill>
                <a:latin typeface="Ubuntu" panose="020B0504030602030204" pitchFamily="34" charset="0"/>
                <a:cs typeface="Ubuntu-Light"/>
              </a:rPr>
              <a:t>tuag</a:t>
            </a:r>
            <a:r>
              <a:rPr lang="en-GB" sz="3400" kern="0" dirty="0">
                <a:solidFill>
                  <a:schemeClr val="tx1">
                    <a:lumMod val="65000"/>
                    <a:lumOff val="35000"/>
                  </a:schemeClr>
                </a:solidFill>
                <a:latin typeface="Ubuntu" panose="020B0504030602030204" pitchFamily="34" charset="0"/>
                <a:cs typeface="Ubuntu-Light"/>
              </a:rPr>
              <a:t> at </a:t>
            </a:r>
            <a:r>
              <a:rPr lang="en-GB" sz="3400" kern="0" dirty="0" err="1">
                <a:solidFill>
                  <a:schemeClr val="tx1">
                    <a:lumMod val="65000"/>
                    <a:lumOff val="35000"/>
                  </a:schemeClr>
                </a:solidFill>
                <a:latin typeface="Ubuntu" panose="020B0504030602030204" pitchFamily="34" charset="0"/>
                <a:cs typeface="Ubuntu-Light"/>
              </a:rPr>
              <a:t>gyflawniad</a:t>
            </a:r>
            <a:r>
              <a:rPr lang="en-GB" sz="3400" kern="0" dirty="0">
                <a:solidFill>
                  <a:schemeClr val="tx1">
                    <a:lumMod val="65000"/>
                    <a:lumOff val="35000"/>
                  </a:schemeClr>
                </a:solidFill>
                <a:latin typeface="Ubuntu" panose="020B0504030602030204" pitchFamily="34" charset="0"/>
                <a:cs typeface="Ubuntu-Light"/>
              </a:rPr>
              <a:t> </a:t>
            </a:r>
            <a:r>
              <a:rPr lang="en-GB" sz="3400" kern="0" dirty="0" err="1">
                <a:solidFill>
                  <a:schemeClr val="tx1">
                    <a:lumMod val="65000"/>
                    <a:lumOff val="35000"/>
                  </a:schemeClr>
                </a:solidFill>
                <a:latin typeface="Ubuntu" panose="020B0504030602030204" pitchFamily="34" charset="0"/>
                <a:cs typeface="Ubuntu-Light"/>
              </a:rPr>
              <a:t>addysgol</a:t>
            </a:r>
            <a:endParaRPr lang="en-GB" sz="3400" b="0" i="0" u="none" strike="noStrike" kern="0" cap="none" spc="0" baseline="0" dirty="0">
              <a:solidFill>
                <a:schemeClr val="tx1">
                  <a:lumMod val="65000"/>
                  <a:lumOff val="35000"/>
                </a:schemeClr>
              </a:solidFill>
              <a:uFillTx/>
              <a:latin typeface="Ubuntu" panose="020B0504030602030204" pitchFamily="34" charset="0"/>
              <a:cs typeface="Ubuntu-Ligh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name="Slide21">
    <p:spTree>
      <p:nvGrpSpPr>
        <p:cNvPr id="1" name=""/>
        <p:cNvGrpSpPr/>
        <p:nvPr/>
      </p:nvGrpSpPr>
      <p:grpSpPr>
        <a:xfrm>
          <a:off x="0" y="0"/>
          <a:ext cx="0" cy="0"/>
          <a:chOff x="0" y="0"/>
          <a:chExt cx="0" cy="0"/>
        </a:xfrm>
      </p:grpSpPr>
      <p:sp>
        <p:nvSpPr>
          <p:cNvPr id="2" name="Text Placeholder 4">
            <a:extLst>
              <a:ext uri="{FF2B5EF4-FFF2-40B4-BE49-F238E27FC236}">
                <a16:creationId xmlns:a16="http://schemas.microsoft.com/office/drawing/2014/main" id="{F190DB9C-89E9-0D69-E3EA-49C183127AB9}"/>
              </a:ext>
            </a:extLst>
          </p:cNvPr>
          <p:cNvSpPr txBox="1"/>
          <p:nvPr/>
        </p:nvSpPr>
        <p:spPr>
          <a:xfrm>
            <a:off x="2803166" y="1258507"/>
            <a:ext cx="14474074" cy="393539"/>
          </a:xfrm>
          <a:prstGeom prst="rect">
            <a:avLst/>
          </a:prstGeom>
          <a:noFill/>
          <a:ln cap="flat">
            <a:noFill/>
          </a:ln>
        </p:spPr>
        <p:txBody>
          <a:bodyPr vert="horz" wrap="square" lIns="0" tIns="0" rIns="0" bIns="0" anchor="t" anchorCtr="1" compatLnSpc="1">
            <a:noAutofit/>
          </a:bodyPr>
          <a:lstStyle/>
          <a:p>
            <a:pPr marL="0" marR="0" lvl="0" indent="0" algn="ctr" defTabSz="914400" rtl="0" fontAlgn="auto" hangingPunct="1">
              <a:lnSpc>
                <a:spcPct val="90000"/>
              </a:lnSpc>
              <a:spcBef>
                <a:spcPts val="1000"/>
              </a:spcBef>
              <a:spcAft>
                <a:spcPts val="0"/>
              </a:spcAft>
              <a:buNone/>
              <a:tabLst/>
              <a:defRPr sz="1800" b="0" i="0" u="none" strike="noStrike" kern="0" cap="none" spc="0" baseline="0">
                <a:solidFill>
                  <a:srgbClr val="000000"/>
                </a:solidFill>
                <a:uFillTx/>
              </a:defRPr>
            </a:pPr>
            <a:r>
              <a:rPr lang="en-GB" sz="4000" b="1" i="0" u="none" strike="noStrike" kern="1200" cap="none" spc="0" baseline="0" dirty="0" err="1">
                <a:solidFill>
                  <a:srgbClr val="595959"/>
                </a:solidFill>
                <a:uFillTx/>
                <a:latin typeface="Ubuntu"/>
                <a:ea typeface="Ubuntu"/>
                <a:cs typeface="Ubuntu"/>
              </a:rPr>
              <a:t>Natur</a:t>
            </a:r>
            <a:r>
              <a:rPr lang="en-GB" sz="4000" b="1" i="0" u="none" strike="noStrike" kern="1200" cap="none" spc="0" baseline="0" dirty="0">
                <a:solidFill>
                  <a:srgbClr val="595959"/>
                </a:solidFill>
                <a:uFillTx/>
                <a:latin typeface="Ubuntu"/>
                <a:ea typeface="Ubuntu"/>
                <a:cs typeface="Ubuntu"/>
              </a:rPr>
              <a:t> y </a:t>
            </a:r>
            <a:r>
              <a:rPr lang="en-GB" sz="4000" b="1" i="0" u="none" strike="noStrike" kern="1200" cap="none" spc="0" baseline="0" dirty="0" err="1">
                <a:solidFill>
                  <a:srgbClr val="595959"/>
                </a:solidFill>
                <a:uFillTx/>
                <a:latin typeface="Ubuntu"/>
                <a:ea typeface="Ubuntu"/>
                <a:cs typeface="Ubuntu"/>
              </a:rPr>
              <a:t>berthynas</a:t>
            </a:r>
            <a:r>
              <a:rPr lang="en-GB" sz="4000" b="1" i="0" u="none" strike="noStrike" kern="1200" cap="none" spc="0" baseline="0" dirty="0">
                <a:solidFill>
                  <a:srgbClr val="595959"/>
                </a:solidFill>
                <a:uFillTx/>
                <a:latin typeface="Ubuntu"/>
                <a:ea typeface="Ubuntu"/>
                <a:cs typeface="Ubuntu"/>
              </a:rPr>
              <a:t> </a:t>
            </a:r>
            <a:r>
              <a:rPr lang="en-GB" sz="4000" b="1" i="0" u="none" strike="noStrike" kern="1200" cap="none" spc="0" baseline="0" dirty="0" err="1">
                <a:solidFill>
                  <a:schemeClr val="tx1">
                    <a:lumMod val="65000"/>
                    <a:lumOff val="35000"/>
                  </a:schemeClr>
                </a:solidFill>
                <a:uFillTx/>
                <a:latin typeface="Ubuntu"/>
                <a:ea typeface="Ubuntu"/>
                <a:cs typeface="Ubuntu"/>
              </a:rPr>
              <a:t>rhwng</a:t>
            </a:r>
            <a:r>
              <a:rPr lang="en-GB" sz="4000" b="1" i="0" u="none" strike="noStrike" kern="1200" cap="none" spc="0" baseline="0" dirty="0">
                <a:solidFill>
                  <a:srgbClr val="595959"/>
                </a:solidFill>
                <a:uFillTx/>
                <a:latin typeface="Ubuntu"/>
                <a:ea typeface="Ubuntu"/>
                <a:cs typeface="Ubuntu"/>
              </a:rPr>
              <a:t> </a:t>
            </a:r>
            <a:r>
              <a:rPr lang="en-GB" sz="4000" b="1" i="0" u="none" strike="noStrike" kern="1200" cap="none" spc="0" baseline="0" dirty="0" err="1">
                <a:solidFill>
                  <a:srgbClr val="595959"/>
                </a:solidFill>
                <a:uFillTx/>
                <a:latin typeface="Ubuntu"/>
                <a:ea typeface="Ubuntu"/>
                <a:cs typeface="Ubuntu"/>
              </a:rPr>
              <a:t>addysg</a:t>
            </a:r>
            <a:r>
              <a:rPr lang="en-GB" sz="4000" b="1" i="0" u="none" strike="noStrike" kern="1200" cap="none" spc="0" baseline="0" dirty="0">
                <a:solidFill>
                  <a:srgbClr val="595959"/>
                </a:solidFill>
                <a:uFillTx/>
                <a:latin typeface="Ubuntu"/>
                <a:ea typeface="Ubuntu"/>
                <a:cs typeface="Ubuntu"/>
              </a:rPr>
              <a:t> ac iechyd</a:t>
            </a:r>
          </a:p>
          <a:p>
            <a:pPr marL="0" marR="0" lvl="0" indent="0" algn="ctr" defTabSz="914400" rtl="0" fontAlgn="auto" hangingPunct="1">
              <a:lnSpc>
                <a:spcPct val="90000"/>
              </a:lnSpc>
              <a:spcBef>
                <a:spcPts val="1000"/>
              </a:spcBef>
              <a:spcAft>
                <a:spcPts val="0"/>
              </a:spcAft>
              <a:buNone/>
              <a:tabLst/>
              <a:defRPr sz="1800" b="0" i="0" u="none" strike="noStrike" kern="0" cap="none" spc="0" baseline="0">
                <a:solidFill>
                  <a:srgbClr val="000000"/>
                </a:solidFill>
                <a:uFillTx/>
              </a:defRPr>
            </a:pPr>
            <a:r>
              <a:rPr lang="en-GB" sz="4000" b="1" i="0" u="none" strike="noStrike" kern="1200" cap="none" spc="0" baseline="0" dirty="0">
                <a:solidFill>
                  <a:srgbClr val="325083"/>
                </a:solidFill>
                <a:uFillTx/>
                <a:latin typeface="Ubuntu"/>
                <a:ea typeface="Ubuntu"/>
                <a:cs typeface="Ubuntu"/>
              </a:rPr>
              <a:t>Nature of the relationship between education and health</a:t>
            </a:r>
          </a:p>
        </p:txBody>
      </p:sp>
      <p:sp>
        <p:nvSpPr>
          <p:cNvPr id="3" name="Content Placeholder 2">
            <a:extLst>
              <a:ext uri="{FF2B5EF4-FFF2-40B4-BE49-F238E27FC236}">
                <a16:creationId xmlns:a16="http://schemas.microsoft.com/office/drawing/2014/main" id="{B8E1190A-B877-F783-322F-778452355AFC}"/>
              </a:ext>
            </a:extLst>
          </p:cNvPr>
          <p:cNvSpPr txBox="1"/>
          <p:nvPr/>
        </p:nvSpPr>
        <p:spPr>
          <a:xfrm>
            <a:off x="1001980" y="3171944"/>
            <a:ext cx="5996743" cy="4965462"/>
          </a:xfrm>
          <a:prstGeom prst="rect">
            <a:avLst/>
          </a:prstGeom>
          <a:noFill/>
          <a:ln cap="flat">
            <a:noFill/>
          </a:ln>
        </p:spPr>
        <p:txBody>
          <a:bodyPr vert="horz" wrap="square" lIns="0" tIns="0" rIns="0" bIns="0" anchor="t" anchorCtr="0" compatLnSpc="1">
            <a:spAutoFit/>
          </a:bodyPr>
          <a:lstStyle/>
          <a:p>
            <a:pPr marL="285750" marR="0" lvl="0" indent="-285750" algn="l" defTabSz="914400" rtl="0" fontAlgn="auto" hangingPunct="1">
              <a:lnSpc>
                <a:spcPct val="100000"/>
              </a:lnSpc>
              <a:spcBef>
                <a:spcPts val="1000"/>
              </a:spcBef>
              <a:spcAft>
                <a:spcPts val="0"/>
              </a:spcAft>
              <a:buSzPct val="100000"/>
              <a:buFont typeface="Arial"/>
              <a:buChar char="•"/>
              <a:tabLst/>
              <a:defRPr sz="1800" b="0" i="0" u="none" strike="noStrike" kern="0" cap="none" spc="0" baseline="0">
                <a:solidFill>
                  <a:srgbClr val="000000"/>
                </a:solidFill>
                <a:uFillTx/>
              </a:defRPr>
            </a:pPr>
            <a:r>
              <a:rPr lang="en-GB" sz="3400" b="0" i="0" u="none" strike="noStrike" kern="1200" cap="none" spc="0" baseline="0" dirty="0">
                <a:solidFill>
                  <a:schemeClr val="tx1">
                    <a:lumMod val="65000"/>
                    <a:lumOff val="35000"/>
                  </a:schemeClr>
                </a:solidFill>
                <a:uFillTx/>
                <a:latin typeface="Ubuntu" pitchFamily="34"/>
                <a:ea typeface="Verdana"/>
                <a:cs typeface="Verdana"/>
              </a:rPr>
              <a:t>Tri </a:t>
            </a:r>
            <a:r>
              <a:rPr lang="en-GB" sz="3400" b="0" i="0" u="none" strike="noStrike" kern="1200" cap="none" spc="0" baseline="0" dirty="0" err="1">
                <a:solidFill>
                  <a:schemeClr val="tx1">
                    <a:lumMod val="65000"/>
                    <a:lumOff val="35000"/>
                  </a:schemeClr>
                </a:solidFill>
                <a:uFillTx/>
                <a:latin typeface="Ubuntu" pitchFamily="34"/>
                <a:ea typeface="Verdana"/>
                <a:cs typeface="Verdana"/>
              </a:rPr>
              <a:t>llwybr</a:t>
            </a:r>
            <a:r>
              <a:rPr lang="en-GB" sz="3400" b="0" i="0" u="none" strike="noStrike" kern="1200" cap="none" spc="0" baseline="0" dirty="0">
                <a:solidFill>
                  <a:schemeClr val="tx1">
                    <a:lumMod val="65000"/>
                    <a:lumOff val="35000"/>
                  </a:schemeClr>
                </a:solidFill>
                <a:uFillTx/>
                <a:latin typeface="Ubuntu" pitchFamily="34"/>
                <a:ea typeface="Verdana"/>
                <a:cs typeface="Verdana"/>
              </a:rPr>
              <a:t> </a:t>
            </a:r>
            <a:r>
              <a:rPr lang="en-GB" sz="3400" b="0" i="0" u="none" strike="noStrike" kern="1200" cap="none" spc="0" baseline="0" dirty="0" err="1">
                <a:solidFill>
                  <a:schemeClr val="tx1">
                    <a:lumMod val="65000"/>
                    <a:lumOff val="35000"/>
                  </a:schemeClr>
                </a:solidFill>
                <a:uFillTx/>
                <a:latin typeface="Ubuntu" pitchFamily="34"/>
                <a:ea typeface="Verdana"/>
                <a:cs typeface="Verdana"/>
              </a:rPr>
              <a:t>eang</a:t>
            </a:r>
            <a:r>
              <a:rPr lang="en-GB" sz="3400" b="0" i="0" u="none" strike="noStrike" kern="1200" cap="none" spc="0" baseline="0" dirty="0">
                <a:solidFill>
                  <a:schemeClr val="tx1">
                    <a:lumMod val="65000"/>
                    <a:lumOff val="35000"/>
                  </a:schemeClr>
                </a:solidFill>
                <a:uFillTx/>
                <a:latin typeface="Ubuntu" pitchFamily="34"/>
                <a:ea typeface="Verdana"/>
                <a:cs typeface="Verdana"/>
              </a:rPr>
              <a:t> a </a:t>
            </a:r>
            <a:r>
              <a:rPr lang="en-GB" sz="3400" b="0" i="0" u="none" strike="noStrike" kern="1200" cap="none" spc="0" baseline="0" dirty="0" err="1">
                <a:solidFill>
                  <a:schemeClr val="tx1">
                    <a:lumMod val="65000"/>
                    <a:lumOff val="35000"/>
                  </a:schemeClr>
                </a:solidFill>
                <a:uFillTx/>
                <a:latin typeface="Ubuntu" pitchFamily="34"/>
                <a:ea typeface="Verdana"/>
                <a:cs typeface="Verdana"/>
              </a:rPr>
              <a:t>ffactorau</a:t>
            </a:r>
            <a:r>
              <a:rPr lang="en-GB" sz="3400" b="0" i="0" u="none" strike="noStrike" kern="1200" cap="none" spc="0" baseline="0" dirty="0">
                <a:solidFill>
                  <a:schemeClr val="tx1">
                    <a:lumMod val="65000"/>
                    <a:lumOff val="35000"/>
                  </a:schemeClr>
                </a:solidFill>
                <a:uFillTx/>
                <a:latin typeface="Ubuntu" pitchFamily="34"/>
                <a:ea typeface="Verdana"/>
                <a:cs typeface="Verdana"/>
              </a:rPr>
              <a:t> </a:t>
            </a:r>
            <a:r>
              <a:rPr lang="en-GB" sz="3400" b="0" i="0" u="none" strike="noStrike" kern="1200" cap="none" spc="0" baseline="0" dirty="0" err="1">
                <a:solidFill>
                  <a:schemeClr val="tx1">
                    <a:lumMod val="65000"/>
                    <a:lumOff val="35000"/>
                  </a:schemeClr>
                </a:solidFill>
                <a:uFillTx/>
                <a:latin typeface="Ubuntu" pitchFamily="34"/>
                <a:ea typeface="Verdana"/>
                <a:cs typeface="Verdana"/>
              </a:rPr>
              <a:t>cyfryngu</a:t>
            </a:r>
            <a:r>
              <a:rPr lang="en-GB" sz="3400" b="0" i="0" u="none" strike="noStrike" kern="1200" cap="none" spc="0" baseline="0" dirty="0">
                <a:solidFill>
                  <a:schemeClr val="tx1">
                    <a:lumMod val="65000"/>
                    <a:lumOff val="35000"/>
                  </a:schemeClr>
                </a:solidFill>
                <a:uFillTx/>
                <a:latin typeface="Ubuntu" pitchFamily="34"/>
                <a:ea typeface="Verdana"/>
                <a:cs typeface="Verdana"/>
              </a:rPr>
              <a:t> </a:t>
            </a:r>
            <a:br>
              <a:rPr lang="en-GB" sz="3400" b="0" i="0" u="none" strike="noStrike" kern="1200" cap="none" spc="0" baseline="0" dirty="0">
                <a:solidFill>
                  <a:schemeClr val="tx1">
                    <a:lumMod val="65000"/>
                    <a:lumOff val="35000"/>
                  </a:schemeClr>
                </a:solidFill>
                <a:uFillTx/>
                <a:latin typeface="Ubuntu" pitchFamily="34"/>
                <a:ea typeface="Verdana"/>
                <a:cs typeface="Verdana"/>
              </a:rPr>
            </a:br>
            <a:endParaRPr lang="en-GB" sz="3400" b="0" i="0" u="none" strike="noStrike" kern="1200" cap="none" spc="0" baseline="0" dirty="0">
              <a:solidFill>
                <a:schemeClr val="tx1">
                  <a:lumMod val="65000"/>
                  <a:lumOff val="35000"/>
                </a:schemeClr>
              </a:solidFill>
              <a:uFillTx/>
              <a:latin typeface="Ubuntu" pitchFamily="34"/>
              <a:ea typeface="Verdana"/>
              <a:cs typeface="Verdana"/>
            </a:endParaRPr>
          </a:p>
          <a:p>
            <a:pPr marL="285750" marR="0" lvl="0" indent="-285750" algn="l" defTabSz="914400" rtl="0" fontAlgn="auto" hangingPunct="1">
              <a:lnSpc>
                <a:spcPct val="100000"/>
              </a:lnSpc>
              <a:spcBef>
                <a:spcPts val="1000"/>
              </a:spcBef>
              <a:spcAft>
                <a:spcPts val="0"/>
              </a:spcAft>
              <a:buSzPct val="100000"/>
              <a:buFont typeface="Arial"/>
              <a:buChar char="•"/>
              <a:tabLst/>
              <a:defRPr sz="1800" b="0" i="0" u="none" strike="noStrike" kern="0" cap="none" spc="0" baseline="0">
                <a:solidFill>
                  <a:srgbClr val="000000"/>
                </a:solidFill>
                <a:uFillTx/>
              </a:defRPr>
            </a:pPr>
            <a:r>
              <a:rPr lang="en-GB" sz="3400" b="0" i="0" u="none" strike="noStrike" kern="1200" cap="none" spc="0" baseline="0" dirty="0" err="1">
                <a:solidFill>
                  <a:schemeClr val="tx1">
                    <a:lumMod val="65000"/>
                    <a:lumOff val="35000"/>
                  </a:schemeClr>
                </a:solidFill>
                <a:uFillTx/>
                <a:latin typeface="Ubuntu" pitchFamily="34"/>
                <a:ea typeface="Verdana"/>
                <a:cs typeface="Verdana"/>
              </a:rPr>
              <a:t>Llwybrau</a:t>
            </a:r>
            <a:r>
              <a:rPr lang="en-GB" sz="3400" b="0" i="0" u="none" strike="noStrike" kern="1200" cap="none" spc="0" baseline="0" dirty="0">
                <a:solidFill>
                  <a:schemeClr val="tx1">
                    <a:lumMod val="65000"/>
                    <a:lumOff val="35000"/>
                  </a:schemeClr>
                </a:solidFill>
                <a:uFillTx/>
                <a:latin typeface="Ubuntu" pitchFamily="34"/>
                <a:ea typeface="Verdana"/>
                <a:cs typeface="Verdana"/>
              </a:rPr>
              <a:t> </a:t>
            </a:r>
            <a:r>
              <a:rPr lang="en-GB" sz="3400" b="0" i="0" u="none" strike="noStrike" kern="1200" cap="none" spc="0" baseline="0" dirty="0" err="1">
                <a:solidFill>
                  <a:schemeClr val="tx1">
                    <a:lumMod val="65000"/>
                    <a:lumOff val="35000"/>
                  </a:schemeClr>
                </a:solidFill>
                <a:uFillTx/>
                <a:latin typeface="Ubuntu" pitchFamily="34"/>
                <a:ea typeface="Verdana"/>
                <a:cs typeface="Verdana"/>
              </a:rPr>
              <a:t>rhyng-gysylltiedig</a:t>
            </a:r>
            <a:r>
              <a:rPr lang="en-GB" sz="3400" b="0" i="0" u="none" strike="noStrike" kern="1200" cap="none" spc="0" baseline="0" dirty="0">
                <a:solidFill>
                  <a:schemeClr val="tx1">
                    <a:lumMod val="65000"/>
                    <a:lumOff val="35000"/>
                  </a:schemeClr>
                </a:solidFill>
                <a:uFillTx/>
                <a:latin typeface="Ubuntu" pitchFamily="34"/>
                <a:ea typeface="Verdana"/>
                <a:cs typeface="Verdana"/>
              </a:rPr>
              <a:t/>
            </a:r>
            <a:br>
              <a:rPr lang="en-GB" sz="3400" b="0" i="0" u="none" strike="noStrike" kern="1200" cap="none" spc="0" baseline="0" dirty="0">
                <a:solidFill>
                  <a:schemeClr val="tx1">
                    <a:lumMod val="65000"/>
                    <a:lumOff val="35000"/>
                  </a:schemeClr>
                </a:solidFill>
                <a:uFillTx/>
                <a:latin typeface="Ubuntu" pitchFamily="34"/>
                <a:ea typeface="Verdana"/>
                <a:cs typeface="Verdana"/>
              </a:rPr>
            </a:br>
            <a:endParaRPr lang="en-GB" sz="3400" b="0" i="0" u="none" strike="noStrike" kern="1200" cap="none" spc="0" baseline="0" dirty="0">
              <a:solidFill>
                <a:schemeClr val="tx1">
                  <a:lumMod val="65000"/>
                  <a:lumOff val="35000"/>
                </a:schemeClr>
              </a:solidFill>
              <a:uFillTx/>
              <a:latin typeface="Ubuntu" pitchFamily="34"/>
              <a:ea typeface="Verdana"/>
              <a:cs typeface="Verdana"/>
            </a:endParaRPr>
          </a:p>
          <a:p>
            <a:pPr marL="285750" marR="0" lvl="0" indent="-285750" algn="l" defTabSz="914400" rtl="0" fontAlgn="auto" hangingPunct="1">
              <a:lnSpc>
                <a:spcPct val="100000"/>
              </a:lnSpc>
              <a:spcBef>
                <a:spcPts val="1000"/>
              </a:spcBef>
              <a:spcAft>
                <a:spcPts val="0"/>
              </a:spcAft>
              <a:buSzPct val="100000"/>
              <a:buFont typeface="Arial"/>
              <a:buChar char="•"/>
              <a:tabLst/>
              <a:defRPr sz="1800" b="0" i="0" u="none" strike="noStrike" kern="0" cap="none" spc="0" baseline="0">
                <a:solidFill>
                  <a:srgbClr val="000000"/>
                </a:solidFill>
                <a:uFillTx/>
              </a:defRPr>
            </a:pPr>
            <a:r>
              <a:rPr lang="en-GB" sz="3400" b="0" i="0" u="none" strike="noStrike" kern="1200" cap="none" spc="0" baseline="0" dirty="0" err="1">
                <a:solidFill>
                  <a:schemeClr val="tx1">
                    <a:lumMod val="65000"/>
                    <a:lumOff val="35000"/>
                  </a:schemeClr>
                </a:solidFill>
                <a:uFillTx/>
                <a:latin typeface="Ubuntu" pitchFamily="34"/>
                <a:ea typeface="Verdana"/>
                <a:cs typeface="Verdana"/>
              </a:rPr>
              <a:t>Llenyddiaeth</a:t>
            </a:r>
            <a:r>
              <a:rPr lang="en-GB" sz="3400" b="0" i="0" u="none" strike="noStrike" kern="1200" cap="none" spc="0" baseline="0" dirty="0">
                <a:solidFill>
                  <a:schemeClr val="tx1">
                    <a:lumMod val="65000"/>
                    <a:lumOff val="35000"/>
                  </a:schemeClr>
                </a:solidFill>
                <a:uFillTx/>
                <a:latin typeface="Ubuntu" pitchFamily="34"/>
                <a:ea typeface="Verdana"/>
                <a:cs typeface="Verdana"/>
              </a:rPr>
              <a:t> </a:t>
            </a:r>
            <a:r>
              <a:rPr lang="en-GB" sz="3400" b="0" i="0" u="none" strike="noStrike" kern="1200" cap="none" spc="0" baseline="0" dirty="0" err="1">
                <a:solidFill>
                  <a:schemeClr val="tx1">
                    <a:lumMod val="65000"/>
                    <a:lumOff val="35000"/>
                  </a:schemeClr>
                </a:solidFill>
                <a:uFillTx/>
                <a:latin typeface="Ubuntu" pitchFamily="34"/>
                <a:ea typeface="Verdana"/>
                <a:cs typeface="Verdana"/>
              </a:rPr>
              <a:t>yn</a:t>
            </a:r>
            <a:r>
              <a:rPr lang="en-GB" sz="3400" b="0" i="0" u="none" strike="noStrike" kern="1200" cap="none" spc="0" baseline="0" dirty="0">
                <a:solidFill>
                  <a:schemeClr val="tx1">
                    <a:lumMod val="65000"/>
                    <a:lumOff val="35000"/>
                  </a:schemeClr>
                </a:solidFill>
                <a:uFillTx/>
                <a:latin typeface="Ubuntu" pitchFamily="34"/>
                <a:ea typeface="Verdana"/>
                <a:cs typeface="Verdana"/>
              </a:rPr>
              <a:t> </a:t>
            </a:r>
            <a:r>
              <a:rPr lang="en-GB" sz="3400" b="0" i="0" u="none" strike="noStrike" kern="1200" cap="none" spc="0" baseline="0" dirty="0" err="1">
                <a:solidFill>
                  <a:schemeClr val="tx1">
                    <a:lumMod val="65000"/>
                    <a:lumOff val="35000"/>
                  </a:schemeClr>
                </a:solidFill>
                <a:uFillTx/>
                <a:latin typeface="Ubuntu" pitchFamily="34"/>
                <a:ea typeface="Verdana"/>
                <a:cs typeface="Verdana"/>
              </a:rPr>
              <a:t>draddodiadol</a:t>
            </a:r>
            <a:r>
              <a:rPr lang="en-GB" sz="3400" b="0" i="0" u="none" strike="noStrike" kern="1200" cap="none" spc="0" baseline="0" dirty="0">
                <a:solidFill>
                  <a:schemeClr val="tx1">
                    <a:lumMod val="65000"/>
                    <a:lumOff val="35000"/>
                  </a:schemeClr>
                </a:solidFill>
                <a:uFillTx/>
                <a:latin typeface="Ubuntu" pitchFamily="34"/>
                <a:ea typeface="Verdana"/>
                <a:cs typeface="Verdana"/>
              </a:rPr>
              <a:t> </a:t>
            </a:r>
            <a:r>
              <a:rPr lang="en-GB" sz="3400" b="0" i="0" u="none" strike="noStrike" kern="1200" cap="none" spc="0" baseline="0" dirty="0" err="1">
                <a:solidFill>
                  <a:schemeClr val="tx1">
                    <a:lumMod val="65000"/>
                    <a:lumOff val="35000"/>
                  </a:schemeClr>
                </a:solidFill>
                <a:uFillTx/>
                <a:latin typeface="Ubuntu" pitchFamily="34"/>
                <a:ea typeface="Verdana"/>
                <a:cs typeface="Verdana"/>
              </a:rPr>
              <a:t>yn</a:t>
            </a:r>
            <a:r>
              <a:rPr lang="en-GB" sz="3400" b="0" i="0" u="none" strike="noStrike" kern="1200" cap="none" spc="0" baseline="0" dirty="0">
                <a:solidFill>
                  <a:schemeClr val="tx1">
                    <a:lumMod val="65000"/>
                    <a:lumOff val="35000"/>
                  </a:schemeClr>
                </a:solidFill>
                <a:uFillTx/>
                <a:latin typeface="Ubuntu" pitchFamily="34"/>
                <a:ea typeface="Verdana"/>
                <a:cs typeface="Verdana"/>
              </a:rPr>
              <a:t> </a:t>
            </a:r>
            <a:r>
              <a:rPr lang="en-GB" sz="3400" b="0" i="0" u="none" strike="noStrike" kern="1200" cap="none" spc="0" baseline="0" dirty="0" err="1">
                <a:solidFill>
                  <a:schemeClr val="tx1">
                    <a:lumMod val="65000"/>
                    <a:lumOff val="35000"/>
                  </a:schemeClr>
                </a:solidFill>
                <a:uFillTx/>
                <a:latin typeface="Ubuntu" pitchFamily="34"/>
                <a:ea typeface="Verdana"/>
                <a:cs typeface="Verdana"/>
              </a:rPr>
              <a:t>edrych</a:t>
            </a:r>
            <a:r>
              <a:rPr lang="en-GB" sz="3400" b="0" i="0" u="none" strike="noStrike" kern="1200" cap="none" spc="0" baseline="0" dirty="0">
                <a:solidFill>
                  <a:schemeClr val="tx1">
                    <a:lumMod val="65000"/>
                    <a:lumOff val="35000"/>
                  </a:schemeClr>
                </a:solidFill>
                <a:uFillTx/>
                <a:latin typeface="Ubuntu" pitchFamily="34"/>
                <a:ea typeface="Verdana"/>
                <a:cs typeface="Verdana"/>
              </a:rPr>
              <a:t> </a:t>
            </a:r>
            <a:r>
              <a:rPr lang="en-GB" sz="3400" b="0" i="0" u="none" strike="noStrike" kern="1200" cap="none" spc="0" baseline="0" dirty="0" err="1">
                <a:solidFill>
                  <a:schemeClr val="tx1">
                    <a:lumMod val="65000"/>
                    <a:lumOff val="35000"/>
                  </a:schemeClr>
                </a:solidFill>
                <a:uFillTx/>
                <a:latin typeface="Ubuntu" pitchFamily="34"/>
                <a:ea typeface="Verdana"/>
                <a:cs typeface="Verdana"/>
              </a:rPr>
              <a:t>ar</a:t>
            </a:r>
            <a:r>
              <a:rPr lang="en-GB" sz="3400" b="0" i="0" u="none" strike="noStrike" kern="1200" cap="none" spc="0" baseline="0" dirty="0">
                <a:solidFill>
                  <a:schemeClr val="tx1">
                    <a:lumMod val="65000"/>
                    <a:lumOff val="35000"/>
                  </a:schemeClr>
                </a:solidFill>
                <a:uFillTx/>
                <a:latin typeface="Ubuntu" pitchFamily="34"/>
                <a:ea typeface="Verdana"/>
                <a:cs typeface="Verdana"/>
              </a:rPr>
              <a:t> </a:t>
            </a:r>
            <a:r>
              <a:rPr lang="en-GB" sz="3400" b="0" i="1" u="none" strike="noStrike" kern="1200" cap="none" spc="0" baseline="0" dirty="0" err="1">
                <a:solidFill>
                  <a:schemeClr val="tx1">
                    <a:lumMod val="65000"/>
                    <a:lumOff val="35000"/>
                  </a:schemeClr>
                </a:solidFill>
                <a:uFillTx/>
                <a:latin typeface="Ubuntu" pitchFamily="34"/>
                <a:ea typeface="Verdana"/>
                <a:cs typeface="Verdana"/>
              </a:rPr>
              <a:t>gyrhaeddiad</a:t>
            </a:r>
            <a:r>
              <a:rPr lang="en-GB" sz="3400" b="0" i="1" u="none" strike="noStrike" kern="1200" cap="none" spc="0" baseline="0" dirty="0">
                <a:solidFill>
                  <a:schemeClr val="tx1">
                    <a:lumMod val="65000"/>
                    <a:lumOff val="35000"/>
                  </a:schemeClr>
                </a:solidFill>
                <a:uFillTx/>
                <a:latin typeface="Ubuntu" pitchFamily="34"/>
                <a:ea typeface="Verdana"/>
                <a:cs typeface="Verdana"/>
              </a:rPr>
              <a:t> </a:t>
            </a:r>
            <a:r>
              <a:rPr lang="en-GB" sz="3400" b="0" i="0" u="none" strike="noStrike" kern="1200" cap="none" spc="0" baseline="0" dirty="0" err="1">
                <a:solidFill>
                  <a:schemeClr val="tx1">
                    <a:lumMod val="65000"/>
                    <a:lumOff val="35000"/>
                  </a:schemeClr>
                </a:solidFill>
                <a:uFillTx/>
                <a:latin typeface="Ubuntu" pitchFamily="34"/>
                <a:ea typeface="Verdana"/>
                <a:cs typeface="Verdana"/>
              </a:rPr>
              <a:t>addysgol</a:t>
            </a:r>
            <a:r>
              <a:rPr lang="en-GB" sz="3400" b="0" i="0" u="none" strike="noStrike" kern="1200" cap="none" spc="0" baseline="0" dirty="0">
                <a:solidFill>
                  <a:schemeClr val="tx1">
                    <a:lumMod val="65000"/>
                    <a:lumOff val="35000"/>
                  </a:schemeClr>
                </a:solidFill>
                <a:uFillTx/>
                <a:latin typeface="Ubuntu" pitchFamily="34"/>
                <a:ea typeface="Verdana"/>
                <a:cs typeface="Verdana"/>
              </a:rPr>
              <a:t> </a:t>
            </a:r>
            <a:r>
              <a:rPr lang="en-GB" sz="3400" b="0" i="0" u="none" strike="noStrike" kern="1200" cap="none" spc="0" baseline="0" dirty="0" err="1">
                <a:solidFill>
                  <a:schemeClr val="tx1">
                    <a:lumMod val="65000"/>
                    <a:lumOff val="35000"/>
                  </a:schemeClr>
                </a:solidFill>
                <a:uFillTx/>
                <a:latin typeface="Ubuntu" pitchFamily="34"/>
                <a:ea typeface="Verdana"/>
                <a:cs typeface="Verdana"/>
              </a:rPr>
              <a:t>oherwydd</a:t>
            </a:r>
            <a:r>
              <a:rPr lang="en-GB" sz="3400" b="0" i="0" u="none" strike="noStrike" kern="1200" cap="none" spc="0" baseline="0" dirty="0">
                <a:solidFill>
                  <a:schemeClr val="tx1">
                    <a:lumMod val="65000"/>
                    <a:lumOff val="35000"/>
                  </a:schemeClr>
                </a:solidFill>
                <a:uFillTx/>
                <a:latin typeface="Ubuntu" pitchFamily="34"/>
                <a:ea typeface="Verdana"/>
                <a:cs typeface="Verdana"/>
              </a:rPr>
              <a:t> </a:t>
            </a:r>
            <a:r>
              <a:rPr lang="en-GB" sz="3400" b="0" i="0" u="none" strike="noStrike" kern="1200" cap="none" spc="0" baseline="0" dirty="0" err="1">
                <a:solidFill>
                  <a:schemeClr val="tx1">
                    <a:lumMod val="65000"/>
                    <a:lumOff val="35000"/>
                  </a:schemeClr>
                </a:solidFill>
                <a:uFillTx/>
                <a:latin typeface="Ubuntu" pitchFamily="34"/>
                <a:ea typeface="Verdana"/>
                <a:cs typeface="Verdana"/>
              </a:rPr>
              <a:t>argaeledd</a:t>
            </a:r>
            <a:r>
              <a:rPr lang="en-GB" sz="3400" b="0" i="0" u="none" strike="noStrike" kern="1200" cap="none" spc="0" baseline="0" dirty="0">
                <a:solidFill>
                  <a:schemeClr val="tx1">
                    <a:lumMod val="65000"/>
                    <a:lumOff val="35000"/>
                  </a:schemeClr>
                </a:solidFill>
                <a:uFillTx/>
                <a:latin typeface="Ubuntu" pitchFamily="34"/>
                <a:ea typeface="Verdana"/>
                <a:cs typeface="Verdana"/>
              </a:rPr>
              <a:t> data</a:t>
            </a:r>
          </a:p>
        </p:txBody>
      </p:sp>
      <p:sp>
        <p:nvSpPr>
          <p:cNvPr id="4" name="Content Placeholder 3">
            <a:extLst>
              <a:ext uri="{FF2B5EF4-FFF2-40B4-BE49-F238E27FC236}">
                <a16:creationId xmlns:a16="http://schemas.microsoft.com/office/drawing/2014/main" id="{3A35AD48-A223-F96C-1951-4787EBAA77BA}"/>
              </a:ext>
            </a:extLst>
          </p:cNvPr>
          <p:cNvSpPr txBox="1"/>
          <p:nvPr/>
        </p:nvSpPr>
        <p:spPr>
          <a:xfrm>
            <a:off x="13585371" y="3366418"/>
            <a:ext cx="5788101" cy="4965462"/>
          </a:xfrm>
          <a:prstGeom prst="rect">
            <a:avLst/>
          </a:prstGeom>
          <a:noFill/>
          <a:ln cap="flat">
            <a:noFill/>
          </a:ln>
        </p:spPr>
        <p:txBody>
          <a:bodyPr vert="horz" wrap="square" lIns="0" tIns="0" rIns="0" bIns="0" anchor="t" anchorCtr="0" compatLnSpc="1">
            <a:spAutoFit/>
          </a:bodyPr>
          <a:lstStyle/>
          <a:p>
            <a:pPr marL="285750" marR="0" lvl="0" indent="-285750" algn="l" defTabSz="914400" rtl="0" fontAlgn="auto" hangingPunct="1">
              <a:lnSpc>
                <a:spcPct val="100000"/>
              </a:lnSpc>
              <a:spcBef>
                <a:spcPts val="1000"/>
              </a:spcBef>
              <a:spcAft>
                <a:spcPts val="0"/>
              </a:spcAft>
              <a:buSzPct val="100000"/>
              <a:buFont typeface="Arial"/>
              <a:buChar char="•"/>
              <a:tabLst/>
              <a:defRPr sz="1800" b="0" i="0" u="none" strike="noStrike" kern="0" cap="none" spc="0" baseline="0">
                <a:solidFill>
                  <a:srgbClr val="000000"/>
                </a:solidFill>
                <a:uFillTx/>
              </a:defRPr>
            </a:pPr>
            <a:r>
              <a:rPr lang="en-GB" sz="3400" b="0" i="0" u="none" strike="noStrike" kern="1200" cap="none" spc="0" baseline="0" dirty="0">
                <a:solidFill>
                  <a:srgbClr val="325083"/>
                </a:solidFill>
                <a:uFillTx/>
                <a:latin typeface="Ubuntu" pitchFamily="34"/>
                <a:ea typeface="Verdana"/>
                <a:cs typeface="Verdana"/>
              </a:rPr>
              <a:t>Three broad pathways and mediating factors </a:t>
            </a:r>
            <a:br>
              <a:rPr lang="en-GB" sz="3400" b="0" i="0" u="none" strike="noStrike" kern="1200" cap="none" spc="0" baseline="0" dirty="0">
                <a:solidFill>
                  <a:srgbClr val="325083"/>
                </a:solidFill>
                <a:uFillTx/>
                <a:latin typeface="Ubuntu" pitchFamily="34"/>
                <a:ea typeface="Verdana"/>
                <a:cs typeface="Verdana"/>
              </a:rPr>
            </a:br>
            <a:endParaRPr lang="en-GB" sz="3400" b="0" i="0" u="none" strike="noStrike" kern="1200" cap="none" spc="0" baseline="0" dirty="0">
              <a:solidFill>
                <a:srgbClr val="325083"/>
              </a:solidFill>
              <a:uFillTx/>
              <a:latin typeface="Ubuntu" pitchFamily="34"/>
              <a:ea typeface="Verdana"/>
              <a:cs typeface="Verdana"/>
            </a:endParaRPr>
          </a:p>
          <a:p>
            <a:pPr marL="285750" marR="0" lvl="0" indent="-285750" algn="l" defTabSz="914400" rtl="0" fontAlgn="auto" hangingPunct="1">
              <a:lnSpc>
                <a:spcPct val="100000"/>
              </a:lnSpc>
              <a:spcBef>
                <a:spcPts val="1000"/>
              </a:spcBef>
              <a:spcAft>
                <a:spcPts val="0"/>
              </a:spcAft>
              <a:buSzPct val="100000"/>
              <a:buFont typeface="Arial"/>
              <a:buChar char="•"/>
              <a:tabLst/>
              <a:defRPr sz="1800" b="0" i="0" u="none" strike="noStrike" kern="0" cap="none" spc="0" baseline="0">
                <a:solidFill>
                  <a:srgbClr val="000000"/>
                </a:solidFill>
                <a:uFillTx/>
              </a:defRPr>
            </a:pPr>
            <a:r>
              <a:rPr lang="en-GB" sz="3400" b="0" i="0" u="none" strike="noStrike" kern="1200" cap="none" spc="0" baseline="0" dirty="0">
                <a:solidFill>
                  <a:srgbClr val="325083"/>
                </a:solidFill>
                <a:uFillTx/>
                <a:latin typeface="Ubuntu" pitchFamily="34"/>
                <a:ea typeface="Verdana"/>
                <a:cs typeface="Verdana"/>
              </a:rPr>
              <a:t>Interconnected pathways</a:t>
            </a:r>
            <a:br>
              <a:rPr lang="en-GB" sz="3400" b="0" i="0" u="none" strike="noStrike" kern="1200" cap="none" spc="0" baseline="0" dirty="0">
                <a:solidFill>
                  <a:srgbClr val="325083"/>
                </a:solidFill>
                <a:uFillTx/>
                <a:latin typeface="Ubuntu" pitchFamily="34"/>
                <a:ea typeface="Verdana"/>
                <a:cs typeface="Verdana"/>
              </a:rPr>
            </a:br>
            <a:endParaRPr lang="en-GB" sz="3400" b="0" i="0" u="none" strike="noStrike" kern="1200" cap="none" spc="0" baseline="0" dirty="0">
              <a:solidFill>
                <a:srgbClr val="325083"/>
              </a:solidFill>
              <a:uFillTx/>
              <a:latin typeface="Ubuntu" pitchFamily="34"/>
              <a:ea typeface="Verdana"/>
              <a:cs typeface="Verdana"/>
            </a:endParaRPr>
          </a:p>
          <a:p>
            <a:pPr marL="285750" marR="0" lvl="0" indent="-285750" algn="l" defTabSz="914400" rtl="0" fontAlgn="auto" hangingPunct="1">
              <a:lnSpc>
                <a:spcPct val="100000"/>
              </a:lnSpc>
              <a:spcBef>
                <a:spcPts val="1000"/>
              </a:spcBef>
              <a:spcAft>
                <a:spcPts val="0"/>
              </a:spcAft>
              <a:buSzPct val="100000"/>
              <a:buFont typeface="Arial"/>
              <a:buChar char="•"/>
              <a:tabLst/>
              <a:defRPr sz="1800" b="0" i="0" u="none" strike="noStrike" kern="0" cap="none" spc="0" baseline="0">
                <a:solidFill>
                  <a:srgbClr val="000000"/>
                </a:solidFill>
                <a:uFillTx/>
              </a:defRPr>
            </a:pPr>
            <a:r>
              <a:rPr lang="en-GB" sz="3400" b="0" i="0" u="none" strike="noStrike" kern="1200" cap="none" spc="0" baseline="0" dirty="0">
                <a:solidFill>
                  <a:srgbClr val="325083"/>
                </a:solidFill>
                <a:uFillTx/>
                <a:latin typeface="Ubuntu" pitchFamily="34"/>
                <a:ea typeface="Verdana"/>
                <a:cs typeface="Verdana"/>
              </a:rPr>
              <a:t>Literature traditionally looks at educational </a:t>
            </a:r>
            <a:r>
              <a:rPr lang="en-GB" sz="3400" b="0" i="1" u="none" strike="noStrike" kern="1200" cap="none" spc="0" baseline="0" dirty="0">
                <a:solidFill>
                  <a:srgbClr val="325083"/>
                </a:solidFill>
                <a:uFillTx/>
                <a:latin typeface="Ubuntu" pitchFamily="34"/>
                <a:ea typeface="Verdana"/>
                <a:cs typeface="Verdana"/>
              </a:rPr>
              <a:t>attainment</a:t>
            </a:r>
            <a:r>
              <a:rPr lang="en-GB" sz="3400" b="0" i="0" u="none" strike="noStrike" kern="1200" cap="none" spc="0" baseline="0" dirty="0">
                <a:solidFill>
                  <a:srgbClr val="325083"/>
                </a:solidFill>
                <a:uFillTx/>
                <a:latin typeface="Ubuntu" pitchFamily="34"/>
                <a:ea typeface="Verdana"/>
                <a:cs typeface="Verdana"/>
              </a:rPr>
              <a:t> due to accessibility of data</a:t>
            </a:r>
          </a:p>
        </p:txBody>
      </p:sp>
      <p:pic>
        <p:nvPicPr>
          <p:cNvPr id="5" name="Picture 8">
            <a:extLst>
              <a:ext uri="{FF2B5EF4-FFF2-40B4-BE49-F238E27FC236}">
                <a16:creationId xmlns:a16="http://schemas.microsoft.com/office/drawing/2014/main" id="{38FCFCD0-BB98-9CA8-349A-061A9C4F8C91}"/>
              </a:ext>
            </a:extLst>
          </p:cNvPr>
          <p:cNvPicPr>
            <a:picLocks noChangeAspect="1"/>
          </p:cNvPicPr>
          <p:nvPr/>
        </p:nvPicPr>
        <p:blipFill>
          <a:blip r:embed="rId3"/>
          <a:stretch>
            <a:fillRect/>
          </a:stretch>
        </p:blipFill>
        <p:spPr>
          <a:xfrm>
            <a:off x="7843077" y="3067046"/>
            <a:ext cx="3356796" cy="4735488"/>
          </a:xfrm>
          <a:prstGeom prst="rect">
            <a:avLst/>
          </a:prstGeom>
          <a:noFill/>
          <a:ln cap="flat">
            <a:noFill/>
          </a:ln>
          <a:effectLst>
            <a:outerShdw dist="139699" dir="2700000" algn="tl">
              <a:srgbClr val="333333">
                <a:alpha val="65000"/>
              </a:srgbClr>
            </a:outerShdw>
          </a:effectLst>
        </p:spPr>
      </p:pic>
      <p:sp>
        <p:nvSpPr>
          <p:cNvPr id="6" name="object 4">
            <a:extLst>
              <a:ext uri="{FF2B5EF4-FFF2-40B4-BE49-F238E27FC236}">
                <a16:creationId xmlns:a16="http://schemas.microsoft.com/office/drawing/2014/main" id="{1DD48FFB-3FC5-5735-1B18-CCD3AADB3D43}"/>
              </a:ext>
            </a:extLst>
          </p:cNvPr>
          <p:cNvSpPr txBox="1"/>
          <p:nvPr/>
        </p:nvSpPr>
        <p:spPr>
          <a:xfrm>
            <a:off x="510847" y="10390162"/>
            <a:ext cx="1418591" cy="189866"/>
          </a:xfrm>
          <a:prstGeom prst="rect">
            <a:avLst/>
          </a:prstGeom>
          <a:noFill/>
          <a:ln cap="flat">
            <a:noFill/>
          </a:ln>
        </p:spPr>
        <p:txBody>
          <a:bodyPr vert="horz" wrap="square" lIns="0" tIns="3172" rIns="0" bIns="0" anchor="t" anchorCtr="0" compatLnSpc="1">
            <a:spAutoFit/>
          </a:bodyPr>
          <a:lstStyle/>
          <a:p>
            <a:pPr marL="12701" marR="0" lvl="0" indent="0" algn="l" defTabSz="914400" rtl="0" fontAlgn="auto" hangingPunct="1">
              <a:lnSpc>
                <a:spcPct val="100000"/>
              </a:lnSpc>
              <a:spcBef>
                <a:spcPts val="25"/>
              </a:spcBef>
              <a:spcAft>
                <a:spcPts val="0"/>
              </a:spcAft>
              <a:buNone/>
              <a:tabLst/>
              <a:defRPr sz="1800" b="0" i="0" u="none" strike="noStrike" kern="0" cap="none" spc="0" baseline="0">
                <a:solidFill>
                  <a:srgbClr val="000000"/>
                </a:solidFill>
                <a:uFillTx/>
              </a:defRPr>
            </a:pPr>
            <a:r>
              <a:rPr lang="en-GB" sz="1150" b="1" i="0" u="none" strike="noStrike" kern="0" cap="none" spc="0" baseline="0">
                <a:solidFill>
                  <a:srgbClr val="315083"/>
                </a:solidFill>
                <a:uFillTx/>
                <a:latin typeface="Ubuntu"/>
                <a:cs typeface="Ubuntu"/>
              </a:rPr>
              <a:t>Public</a:t>
            </a:r>
            <a:r>
              <a:rPr lang="en-GB" sz="1150" b="1" i="0" u="none" strike="noStrike" kern="0" cap="none" spc="-10" baseline="0">
                <a:solidFill>
                  <a:srgbClr val="315083"/>
                </a:solidFill>
                <a:uFillTx/>
                <a:latin typeface="Ubuntu"/>
                <a:cs typeface="Ubuntu"/>
              </a:rPr>
              <a:t> </a:t>
            </a:r>
            <a:r>
              <a:rPr lang="en-GB" sz="1150" b="1" i="0" u="none" strike="noStrike" kern="0" cap="none" spc="0" baseline="0">
                <a:solidFill>
                  <a:srgbClr val="315083"/>
                </a:solidFill>
                <a:uFillTx/>
                <a:latin typeface="Ubuntu"/>
                <a:cs typeface="Ubuntu"/>
              </a:rPr>
              <a:t>Health </a:t>
            </a:r>
            <a:r>
              <a:rPr lang="en-GB" sz="1150" b="1" i="0" u="none" strike="noStrike" kern="0" cap="none" spc="-10" baseline="0">
                <a:solidFill>
                  <a:srgbClr val="315083"/>
                </a:solidFill>
                <a:uFillTx/>
                <a:latin typeface="Ubuntu"/>
                <a:cs typeface="Ubuntu"/>
              </a:rPr>
              <a:t>Wales</a:t>
            </a:r>
            <a:endParaRPr lang="en-GB" sz="1150" b="0" i="0" u="none" strike="noStrike" kern="0" cap="none" spc="0" baseline="0">
              <a:solidFill>
                <a:srgbClr val="000000"/>
              </a:solidFill>
              <a:uFillTx/>
              <a:latin typeface="Ubuntu"/>
              <a:cs typeface="Ubuntu"/>
            </a:endParaRPr>
          </a:p>
        </p:txBody>
      </p:sp>
      <p:sp>
        <p:nvSpPr>
          <p:cNvPr id="7" name="object 9">
            <a:extLst>
              <a:ext uri="{FF2B5EF4-FFF2-40B4-BE49-F238E27FC236}">
                <a16:creationId xmlns:a16="http://schemas.microsoft.com/office/drawing/2014/main" id="{88D804B5-05B2-F9CB-A8C5-A7EE5A07BA79}"/>
              </a:ext>
            </a:extLst>
          </p:cNvPr>
          <p:cNvSpPr txBox="1"/>
          <p:nvPr/>
        </p:nvSpPr>
        <p:spPr>
          <a:xfrm>
            <a:off x="19459190" y="10390162"/>
            <a:ext cx="172721" cy="189866"/>
          </a:xfrm>
          <a:prstGeom prst="rect">
            <a:avLst/>
          </a:prstGeom>
          <a:noFill/>
          <a:ln cap="flat">
            <a:noFill/>
          </a:ln>
        </p:spPr>
        <p:txBody>
          <a:bodyPr vert="horz" wrap="square" lIns="0" tIns="3172" rIns="0" bIns="0" anchor="t" anchorCtr="0" compatLnSpc="1">
            <a:spAutoFit/>
          </a:bodyPr>
          <a:lstStyle/>
          <a:p>
            <a:pPr marL="38103" marR="0" lvl="0" indent="0" algn="l" defTabSz="914400" rtl="0" fontAlgn="auto" hangingPunct="1">
              <a:lnSpc>
                <a:spcPct val="100000"/>
              </a:lnSpc>
              <a:spcBef>
                <a:spcPts val="25"/>
              </a:spcBef>
              <a:spcAft>
                <a:spcPts val="0"/>
              </a:spcAft>
              <a:buNone/>
              <a:tabLst/>
              <a:defRPr sz="1800" b="0" i="0" u="none" strike="noStrike" kern="0" cap="none" spc="0" baseline="0">
                <a:solidFill>
                  <a:srgbClr val="000000"/>
                </a:solidFill>
                <a:uFillTx/>
              </a:defRPr>
            </a:pPr>
            <a:fld id="{9CF433E4-BF86-4D8E-97F2-D8DD1E9A38E8}" type="slidenum">
              <a:rPr/>
              <a:t>8</a:t>
            </a:fld>
            <a:endParaRPr lang="en-GB" sz="1150" b="1" i="0" u="none" strike="noStrike" kern="0" cap="none" spc="0" baseline="0">
              <a:solidFill>
                <a:srgbClr val="315083"/>
              </a:solidFill>
              <a:uFillTx/>
              <a:latin typeface="Ubuntu"/>
            </a:endParaRPr>
          </a:p>
        </p:txBody>
      </p:sp>
      <p:pic>
        <p:nvPicPr>
          <p:cNvPr id="8" name="Picture 7">
            <a:extLst>
              <a:ext uri="{FF2B5EF4-FFF2-40B4-BE49-F238E27FC236}">
                <a16:creationId xmlns:a16="http://schemas.microsoft.com/office/drawing/2014/main" id="{F43AB30C-D166-5C77-770A-5A0209103942}"/>
              </a:ext>
            </a:extLst>
          </p:cNvPr>
          <p:cNvPicPr>
            <a:picLocks noChangeAspect="1"/>
          </p:cNvPicPr>
          <p:nvPr/>
        </p:nvPicPr>
        <p:blipFill>
          <a:blip r:embed="rId4"/>
          <a:stretch>
            <a:fillRect/>
          </a:stretch>
        </p:blipFill>
        <p:spPr>
          <a:xfrm>
            <a:off x="9531785" y="5315356"/>
            <a:ext cx="3336175" cy="4735487"/>
          </a:xfrm>
          <a:prstGeom prst="rect">
            <a:avLst/>
          </a:prstGeom>
          <a:noFill/>
          <a:ln cap="flat">
            <a:noFill/>
          </a:ln>
          <a:effectLst>
            <a:outerShdw dist="139699" dir="2700000" algn="tl">
              <a:srgbClr val="333333">
                <a:alpha val="65000"/>
              </a:srgbClr>
            </a:outerShdw>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name="Slide22">
    <p:spTree>
      <p:nvGrpSpPr>
        <p:cNvPr id="1" name=""/>
        <p:cNvGrpSpPr/>
        <p:nvPr/>
      </p:nvGrpSpPr>
      <p:grpSpPr>
        <a:xfrm>
          <a:off x="0" y="0"/>
          <a:ext cx="0" cy="0"/>
          <a:chOff x="0" y="0"/>
          <a:chExt cx="0" cy="0"/>
        </a:xfrm>
      </p:grpSpPr>
      <p:sp>
        <p:nvSpPr>
          <p:cNvPr id="2" name="Text Placeholder 4">
            <a:extLst>
              <a:ext uri="{FF2B5EF4-FFF2-40B4-BE49-F238E27FC236}">
                <a16:creationId xmlns:a16="http://schemas.microsoft.com/office/drawing/2014/main" id="{4F0036AA-95A4-185F-0340-DA522DFD201A}"/>
              </a:ext>
            </a:extLst>
          </p:cNvPr>
          <p:cNvSpPr txBox="1"/>
          <p:nvPr/>
        </p:nvSpPr>
        <p:spPr>
          <a:xfrm>
            <a:off x="4336414" y="1182420"/>
            <a:ext cx="10760073" cy="393539"/>
          </a:xfrm>
          <a:prstGeom prst="rect">
            <a:avLst/>
          </a:prstGeom>
          <a:noFill/>
          <a:ln cap="flat">
            <a:noFill/>
          </a:ln>
        </p:spPr>
        <p:txBody>
          <a:bodyPr vert="horz" wrap="square" lIns="91440" tIns="45720" rIns="91440" bIns="45720" anchor="t"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4000" b="1" i="0" u="none" strike="noStrike" kern="0" cap="none" spc="0" baseline="0" dirty="0">
                <a:solidFill>
                  <a:srgbClr val="595959"/>
                </a:solidFill>
                <a:uFillTx/>
                <a:latin typeface="Ubuntu" pitchFamily="34"/>
                <a:cs typeface="Ubuntu-Light"/>
              </a:rPr>
              <a:t> </a:t>
            </a:r>
            <a:r>
              <a:rPr lang="en-GB" sz="4000" b="1" i="0" u="none" strike="noStrike" kern="0" cap="none" spc="0" baseline="0" dirty="0" err="1">
                <a:solidFill>
                  <a:srgbClr val="595959"/>
                </a:solidFill>
                <a:uFillTx/>
                <a:latin typeface="Ubuntu" pitchFamily="34"/>
                <a:cs typeface="Ubuntu-Light"/>
              </a:rPr>
              <a:t>Llwybrau</a:t>
            </a:r>
            <a:r>
              <a:rPr lang="en-GB" sz="4000" b="1" i="0" u="none" strike="noStrike" kern="0" cap="none" spc="0" baseline="0" dirty="0">
                <a:solidFill>
                  <a:srgbClr val="595959"/>
                </a:solidFill>
                <a:uFillTx/>
                <a:latin typeface="Ubuntu" pitchFamily="34"/>
                <a:cs typeface="Ubuntu-Light"/>
              </a:rPr>
              <a:t> </a:t>
            </a:r>
            <a:r>
              <a:rPr lang="en-GB" sz="4000" b="1" i="0" u="none" strike="noStrike" kern="0" cap="none" spc="0" baseline="0" dirty="0" err="1">
                <a:solidFill>
                  <a:srgbClr val="595959"/>
                </a:solidFill>
                <a:uFillTx/>
                <a:latin typeface="Ubuntu" pitchFamily="34"/>
                <a:cs typeface="Ubuntu-Light"/>
              </a:rPr>
              <a:t>addysg</a:t>
            </a:r>
            <a:r>
              <a:rPr lang="en-GB" sz="4000" b="1" i="0" u="none" strike="noStrike" kern="0" cap="none" spc="0" baseline="0" dirty="0">
                <a:solidFill>
                  <a:srgbClr val="595959"/>
                </a:solidFill>
                <a:uFillTx/>
                <a:latin typeface="Ubuntu" pitchFamily="34"/>
                <a:cs typeface="Ubuntu-Light"/>
              </a:rPr>
              <a:t> ac iechyd</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4000" b="1" i="0" u="none" strike="noStrike" kern="0" cap="none" spc="0" baseline="0" dirty="0">
                <a:solidFill>
                  <a:srgbClr val="325083"/>
                </a:solidFill>
                <a:uFillTx/>
                <a:latin typeface="Ubuntu" pitchFamily="34"/>
                <a:cs typeface="Ubuntu-Light"/>
              </a:rPr>
              <a:t>Education and health pathways</a:t>
            </a:r>
          </a:p>
        </p:txBody>
      </p:sp>
      <p:sp>
        <p:nvSpPr>
          <p:cNvPr id="3" name="Rectangle: Rounded Corners 9">
            <a:extLst>
              <a:ext uri="{FF2B5EF4-FFF2-40B4-BE49-F238E27FC236}">
                <a16:creationId xmlns:a16="http://schemas.microsoft.com/office/drawing/2014/main" id="{B8CFDCDC-3F2A-C1B9-EC62-DAFE157E9426}"/>
              </a:ext>
            </a:extLst>
          </p:cNvPr>
          <p:cNvSpPr/>
          <p:nvPr/>
        </p:nvSpPr>
        <p:spPr>
          <a:xfrm>
            <a:off x="3078199" y="5229810"/>
            <a:ext cx="2712174" cy="2265517"/>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noFill/>
          <a:ln w="57150" cap="flat">
            <a:solidFill>
              <a:srgbClr val="325083"/>
            </a:solidFill>
            <a:prstDash val="solid"/>
            <a:miter/>
          </a:ln>
          <a:effectLst>
            <a:outerShdw dir="16200000" algn="tl">
              <a:srgbClr val="000000">
                <a:alpha val="40000"/>
              </a:srgbClr>
            </a:outerShdw>
          </a:effectLst>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400" b="1" i="0" u="none" strike="noStrike" kern="1200" cap="none" spc="0" baseline="0" dirty="0" err="1">
                <a:solidFill>
                  <a:srgbClr val="595959"/>
                </a:solidFill>
                <a:uFillTx/>
                <a:latin typeface="Ubuntu" pitchFamily="34"/>
              </a:rPr>
              <a:t>Addysg</a:t>
            </a:r>
            <a:endParaRPr lang="en-GB" sz="2400" b="1" i="0" u="none" strike="noStrike" kern="1200" cap="none" spc="0" baseline="0" dirty="0">
              <a:solidFill>
                <a:srgbClr val="595959"/>
              </a:solidFill>
              <a:uFillTx/>
              <a:latin typeface="Ubuntu" pitchFamily="34"/>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2400" b="0" i="0" u="none" strike="noStrike" kern="1200" cap="none" spc="0" baseline="0" dirty="0">
              <a:solidFill>
                <a:srgbClr val="002060"/>
              </a:solidFill>
              <a:uFillTx/>
              <a:latin typeface="Ubuntu" pitchFamily="34"/>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400" b="1" i="0" u="none" strike="noStrike" kern="1200" cap="none" spc="0" baseline="0" dirty="0">
                <a:solidFill>
                  <a:srgbClr val="325083"/>
                </a:solidFill>
                <a:uFillTx/>
                <a:latin typeface="Ubuntu" pitchFamily="34"/>
              </a:rPr>
              <a:t>Education</a:t>
            </a:r>
          </a:p>
        </p:txBody>
      </p:sp>
      <p:sp>
        <p:nvSpPr>
          <p:cNvPr id="4" name="Rectangle: Rounded Corners 10">
            <a:extLst>
              <a:ext uri="{FF2B5EF4-FFF2-40B4-BE49-F238E27FC236}">
                <a16:creationId xmlns:a16="http://schemas.microsoft.com/office/drawing/2014/main" id="{DB96BE3E-9E51-1CEC-365E-BD3941A38813}"/>
              </a:ext>
            </a:extLst>
          </p:cNvPr>
          <p:cNvSpPr/>
          <p:nvPr/>
        </p:nvSpPr>
        <p:spPr>
          <a:xfrm>
            <a:off x="7469267" y="3042281"/>
            <a:ext cx="3939061" cy="1885355"/>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4FB9AB"/>
          </a:solidFill>
          <a:ln w="12701" cap="flat">
            <a:solidFill>
              <a:srgbClr val="4FB9AB"/>
            </a:solidFill>
            <a:prstDash val="solid"/>
            <a:miter/>
          </a:ln>
          <a:effectLst>
            <a:outerShdw dir="16200000" algn="tl">
              <a:srgbClr val="000000">
                <a:alpha val="40000"/>
              </a:srgbClr>
            </a:outerShdw>
          </a:effectLst>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000" b="0" i="0" u="none" strike="noStrike" kern="1200" cap="none" spc="0" baseline="0">
                <a:solidFill>
                  <a:srgbClr val="FFFFFF"/>
                </a:solidFill>
                <a:uFillTx/>
                <a:latin typeface="Ubuntu" pitchFamily="34"/>
                <a:ea typeface="Ubuntu"/>
                <a:cs typeface="Ubuntu"/>
              </a:rPr>
              <a:t>Gwaith ac incwm</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2000" b="0" i="0" u="none" strike="noStrike" kern="1200" cap="none" spc="0" baseline="0">
              <a:solidFill>
                <a:srgbClr val="FFFFFF"/>
              </a:solidFill>
              <a:uFillTx/>
              <a:latin typeface="Ubuntu" pitchFamily="34"/>
              <a:ea typeface="Ubuntu"/>
              <a:cs typeface="Ubuntu"/>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000" b="0" i="0" u="none" strike="noStrike" kern="1200" cap="none" spc="0" baseline="0">
                <a:solidFill>
                  <a:srgbClr val="FFFFFF"/>
                </a:solidFill>
                <a:uFillTx/>
                <a:latin typeface="Ubuntu" pitchFamily="34"/>
                <a:ea typeface="Ubuntu"/>
                <a:cs typeface="Ubuntu"/>
              </a:rPr>
              <a:t>Work and income</a:t>
            </a:r>
          </a:p>
        </p:txBody>
      </p:sp>
      <p:sp>
        <p:nvSpPr>
          <p:cNvPr id="5" name="Rectangle: Rounded Corners 11">
            <a:extLst>
              <a:ext uri="{FF2B5EF4-FFF2-40B4-BE49-F238E27FC236}">
                <a16:creationId xmlns:a16="http://schemas.microsoft.com/office/drawing/2014/main" id="{31B8005D-62C1-28DB-8BFA-306D830A297F}"/>
              </a:ext>
            </a:extLst>
          </p:cNvPr>
          <p:cNvSpPr/>
          <p:nvPr/>
        </p:nvSpPr>
        <p:spPr>
          <a:xfrm>
            <a:off x="7469267" y="5340105"/>
            <a:ext cx="3939061" cy="2036414"/>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E03882"/>
          </a:solidFill>
          <a:ln w="12701" cap="flat">
            <a:solidFill>
              <a:srgbClr val="E03882"/>
            </a:solidFill>
            <a:prstDash val="solid"/>
            <a:miter/>
          </a:ln>
          <a:effectLst>
            <a:outerShdw dir="16200000" algn="tl">
              <a:srgbClr val="000000">
                <a:alpha val="40000"/>
              </a:srgbClr>
            </a:outerShdw>
          </a:effectLst>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000" b="0" i="0" u="none" strike="noStrike" kern="1200" cap="none" spc="0" baseline="0">
                <a:solidFill>
                  <a:srgbClr val="FFFFFF"/>
                </a:solidFill>
                <a:uFillTx/>
                <a:latin typeface="Ubuntu" pitchFamily="34"/>
              </a:rPr>
              <a:t>Gwybodaeth, llythrennedd ac ymddygiad iechyd</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2000" b="0" i="0" u="none" strike="noStrike" kern="1200" cap="none" spc="0" baseline="0">
              <a:solidFill>
                <a:srgbClr val="FFFFFF"/>
              </a:solidFill>
              <a:uFillTx/>
              <a:latin typeface="Ubuntu" pitchFamily="34"/>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000" b="0" i="0" u="none" strike="noStrike" kern="1200" cap="none" spc="0" baseline="0">
                <a:solidFill>
                  <a:srgbClr val="FFFFFF"/>
                </a:solidFill>
                <a:uFillTx/>
                <a:latin typeface="Ubuntu" pitchFamily="34"/>
              </a:rPr>
              <a:t>Health knowledge, literacy and behaviours</a:t>
            </a:r>
          </a:p>
        </p:txBody>
      </p:sp>
      <p:sp>
        <p:nvSpPr>
          <p:cNvPr id="6" name="Rectangle: Rounded Corners 12">
            <a:extLst>
              <a:ext uri="{FF2B5EF4-FFF2-40B4-BE49-F238E27FC236}">
                <a16:creationId xmlns:a16="http://schemas.microsoft.com/office/drawing/2014/main" id="{C1FAB09D-E379-EF58-B7B1-2A75E9B3A137}"/>
              </a:ext>
            </a:extLst>
          </p:cNvPr>
          <p:cNvSpPr/>
          <p:nvPr/>
        </p:nvSpPr>
        <p:spPr>
          <a:xfrm>
            <a:off x="7469267" y="7793248"/>
            <a:ext cx="3939061" cy="1956642"/>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28B8CE"/>
          </a:solidFill>
          <a:ln w="12701" cap="flat">
            <a:solidFill>
              <a:srgbClr val="28B8CE"/>
            </a:solidFill>
            <a:prstDash val="solid"/>
            <a:miter/>
          </a:ln>
          <a:effectLst>
            <a:outerShdw dir="16200000" algn="tl">
              <a:srgbClr val="000000">
                <a:alpha val="40000"/>
              </a:srgbClr>
            </a:outerShdw>
          </a:effectLst>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000" b="0" i="0" u="none" strike="noStrike" kern="1200" cap="none" spc="0" baseline="0">
                <a:solidFill>
                  <a:srgbClr val="FFFFFF"/>
                </a:solidFill>
                <a:uFillTx/>
                <a:latin typeface="Ubuntu" pitchFamily="34"/>
              </a:rPr>
              <a:t>Amgylchedd seico-gymdeithasol</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2000" b="0" i="0" u="none" strike="noStrike" kern="1200" cap="none" spc="0" baseline="0">
              <a:solidFill>
                <a:srgbClr val="FFFFFF"/>
              </a:solidFill>
              <a:uFillTx/>
              <a:latin typeface="Ubuntu" pitchFamily="34"/>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000" b="0" i="0" u="none" strike="noStrike" kern="1200" cap="none" spc="0" baseline="0">
                <a:solidFill>
                  <a:srgbClr val="FFFFFF"/>
                </a:solidFill>
                <a:uFillTx/>
                <a:latin typeface="Ubuntu" pitchFamily="34"/>
              </a:rPr>
              <a:t>Psycho-social environment </a:t>
            </a:r>
          </a:p>
        </p:txBody>
      </p:sp>
      <p:sp>
        <p:nvSpPr>
          <p:cNvPr id="7" name="Rectangle: Rounded Corners 13">
            <a:extLst>
              <a:ext uri="{FF2B5EF4-FFF2-40B4-BE49-F238E27FC236}">
                <a16:creationId xmlns:a16="http://schemas.microsoft.com/office/drawing/2014/main" id="{7609D259-37F9-6359-CF50-CA52098E213A}"/>
              </a:ext>
            </a:extLst>
          </p:cNvPr>
          <p:cNvSpPr/>
          <p:nvPr/>
        </p:nvSpPr>
        <p:spPr>
          <a:xfrm>
            <a:off x="13087231" y="5229810"/>
            <a:ext cx="2712174" cy="2275786"/>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noFill/>
          <a:ln w="57150" cap="flat">
            <a:solidFill>
              <a:srgbClr val="325083"/>
            </a:solidFill>
            <a:prstDash val="solid"/>
            <a:miter/>
          </a:ln>
          <a:effectLst>
            <a:outerShdw dir="16200000" algn="tl">
              <a:srgbClr val="000000">
                <a:alpha val="40000"/>
              </a:srgbClr>
            </a:outerShdw>
          </a:effectLst>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400" b="1" i="0" u="none" strike="noStrike" kern="1200" cap="none" spc="0" baseline="0" dirty="0" err="1">
                <a:solidFill>
                  <a:srgbClr val="595959"/>
                </a:solidFill>
                <a:uFillTx/>
                <a:latin typeface="Ubuntu" pitchFamily="34"/>
              </a:rPr>
              <a:t>Canlyniadau</a:t>
            </a:r>
            <a:r>
              <a:rPr lang="en-GB" sz="2400" b="1" i="0" u="none" strike="noStrike" kern="1200" cap="none" spc="0" baseline="0" dirty="0">
                <a:solidFill>
                  <a:srgbClr val="595959"/>
                </a:solidFill>
                <a:uFillTx/>
                <a:latin typeface="Ubuntu" pitchFamily="34"/>
              </a:rPr>
              <a:t> </a:t>
            </a:r>
            <a:r>
              <a:rPr lang="en-GB" sz="2400" b="1" i="0" u="none" strike="noStrike" kern="1200" cap="none" spc="0" baseline="0" dirty="0" err="1">
                <a:solidFill>
                  <a:srgbClr val="595959"/>
                </a:solidFill>
                <a:uFillTx/>
                <a:latin typeface="Ubuntu" pitchFamily="34"/>
              </a:rPr>
              <a:t>iechyd</a:t>
            </a:r>
            <a:endParaRPr lang="en-GB" sz="2400" b="1" i="0" u="none" strike="noStrike" kern="1200" cap="none" spc="0" baseline="0" dirty="0">
              <a:solidFill>
                <a:srgbClr val="595959"/>
              </a:solidFill>
              <a:uFillTx/>
              <a:latin typeface="Ubuntu" pitchFamily="34"/>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2400" b="0" i="0" u="none" strike="noStrike" kern="1200" cap="none" spc="0" baseline="0" dirty="0">
              <a:solidFill>
                <a:srgbClr val="002060"/>
              </a:solidFill>
              <a:uFillTx/>
              <a:latin typeface="Ubuntu" pitchFamily="34"/>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400" b="1" i="0" u="none" strike="noStrike" kern="1200" cap="none" spc="0" baseline="0" dirty="0">
                <a:solidFill>
                  <a:srgbClr val="325083"/>
                </a:solidFill>
                <a:uFillTx/>
                <a:latin typeface="Ubuntu" pitchFamily="34"/>
              </a:rPr>
              <a:t>Health outcomes </a:t>
            </a:r>
          </a:p>
        </p:txBody>
      </p:sp>
      <p:cxnSp>
        <p:nvCxnSpPr>
          <p:cNvPr id="8" name="Connector: Curved 15">
            <a:extLst>
              <a:ext uri="{FF2B5EF4-FFF2-40B4-BE49-F238E27FC236}">
                <a16:creationId xmlns:a16="http://schemas.microsoft.com/office/drawing/2014/main" id="{A168949F-6AA7-F623-0A43-CD9DEC227C97}"/>
              </a:ext>
            </a:extLst>
          </p:cNvPr>
          <p:cNvCxnSpPr>
            <a:stCxn id="3" idx="1"/>
            <a:endCxn id="4" idx="3"/>
          </p:cNvCxnSpPr>
          <p:nvPr/>
        </p:nvCxnSpPr>
        <p:spPr>
          <a:xfrm flipV="1">
            <a:off x="5790373" y="3984959"/>
            <a:ext cx="1678894" cy="2377610"/>
          </a:xfrm>
          <a:prstGeom prst="curvedConnector3">
            <a:avLst>
              <a:gd name="adj1" fmla="val 50000"/>
            </a:avLst>
          </a:prstGeom>
          <a:noFill/>
          <a:ln w="6345" cap="flat">
            <a:solidFill>
              <a:srgbClr val="5B9BD5"/>
            </a:solidFill>
            <a:prstDash val="solid"/>
            <a:miter/>
            <a:tailEnd type="arrow"/>
          </a:ln>
        </p:spPr>
      </p:cxnSp>
      <p:cxnSp>
        <p:nvCxnSpPr>
          <p:cNvPr id="9" name="Connector: Curved 17">
            <a:extLst>
              <a:ext uri="{FF2B5EF4-FFF2-40B4-BE49-F238E27FC236}">
                <a16:creationId xmlns:a16="http://schemas.microsoft.com/office/drawing/2014/main" id="{047C326A-C1CF-6072-98FE-3ABFCFF68B56}"/>
              </a:ext>
            </a:extLst>
          </p:cNvPr>
          <p:cNvCxnSpPr>
            <a:stCxn id="3" idx="1"/>
            <a:endCxn id="5" idx="3"/>
          </p:cNvCxnSpPr>
          <p:nvPr/>
        </p:nvCxnSpPr>
        <p:spPr>
          <a:xfrm flipV="1">
            <a:off x="5790373" y="6358312"/>
            <a:ext cx="1678894" cy="4257"/>
          </a:xfrm>
          <a:prstGeom prst="curvedConnector3">
            <a:avLst>
              <a:gd name="adj1" fmla="val 50000"/>
            </a:avLst>
          </a:prstGeom>
          <a:noFill/>
          <a:ln w="6345" cap="flat">
            <a:solidFill>
              <a:srgbClr val="5B9BD5"/>
            </a:solidFill>
            <a:prstDash val="solid"/>
            <a:miter/>
            <a:tailEnd type="arrow"/>
          </a:ln>
        </p:spPr>
      </p:cxnSp>
      <p:cxnSp>
        <p:nvCxnSpPr>
          <p:cNvPr id="10" name="Connector: Curved 23">
            <a:extLst>
              <a:ext uri="{FF2B5EF4-FFF2-40B4-BE49-F238E27FC236}">
                <a16:creationId xmlns:a16="http://schemas.microsoft.com/office/drawing/2014/main" id="{5EF1582D-6B05-F2BF-EA6E-8AF35BDA0F8E}"/>
              </a:ext>
            </a:extLst>
          </p:cNvPr>
          <p:cNvCxnSpPr>
            <a:stCxn id="3" idx="1"/>
            <a:endCxn id="6" idx="3"/>
          </p:cNvCxnSpPr>
          <p:nvPr/>
        </p:nvCxnSpPr>
        <p:spPr>
          <a:xfrm>
            <a:off x="5790373" y="6362569"/>
            <a:ext cx="1678894" cy="2409000"/>
          </a:xfrm>
          <a:prstGeom prst="curvedConnector3">
            <a:avLst>
              <a:gd name="adj1" fmla="val 50000"/>
            </a:avLst>
          </a:prstGeom>
          <a:noFill/>
          <a:ln w="6345" cap="flat">
            <a:solidFill>
              <a:srgbClr val="5B9BD5"/>
            </a:solidFill>
            <a:prstDash val="solid"/>
            <a:miter/>
            <a:tailEnd type="arrow"/>
          </a:ln>
        </p:spPr>
      </p:cxnSp>
      <p:cxnSp>
        <p:nvCxnSpPr>
          <p:cNvPr id="11" name="Connector: Curved 25">
            <a:extLst>
              <a:ext uri="{FF2B5EF4-FFF2-40B4-BE49-F238E27FC236}">
                <a16:creationId xmlns:a16="http://schemas.microsoft.com/office/drawing/2014/main" id="{95D33B86-9ECF-7CDD-8A88-E3A426C9E45C}"/>
              </a:ext>
            </a:extLst>
          </p:cNvPr>
          <p:cNvCxnSpPr>
            <a:stCxn id="4" idx="1"/>
            <a:endCxn id="7" idx="3"/>
          </p:cNvCxnSpPr>
          <p:nvPr/>
        </p:nvCxnSpPr>
        <p:spPr>
          <a:xfrm>
            <a:off x="11408328" y="3984959"/>
            <a:ext cx="1678903" cy="2382744"/>
          </a:xfrm>
          <a:prstGeom prst="curvedConnector3">
            <a:avLst>
              <a:gd name="adj1" fmla="val 50000"/>
            </a:avLst>
          </a:prstGeom>
          <a:noFill/>
          <a:ln w="6345" cap="flat">
            <a:solidFill>
              <a:srgbClr val="5B9BD5"/>
            </a:solidFill>
            <a:prstDash val="solid"/>
            <a:miter/>
            <a:tailEnd type="arrow"/>
          </a:ln>
        </p:spPr>
      </p:cxnSp>
      <p:cxnSp>
        <p:nvCxnSpPr>
          <p:cNvPr id="12" name="Straight Arrow Connector 11">
            <a:extLst>
              <a:ext uri="{FF2B5EF4-FFF2-40B4-BE49-F238E27FC236}">
                <a16:creationId xmlns:a16="http://schemas.microsoft.com/office/drawing/2014/main" id="{FB65A377-18F5-4D55-1E72-64A38B7C3366}"/>
              </a:ext>
            </a:extLst>
          </p:cNvPr>
          <p:cNvCxnSpPr>
            <a:stCxn id="5" idx="1"/>
            <a:endCxn id="7" idx="3"/>
          </p:cNvCxnSpPr>
          <p:nvPr/>
        </p:nvCxnSpPr>
        <p:spPr>
          <a:xfrm>
            <a:off x="11408328" y="6358312"/>
            <a:ext cx="1678903" cy="9391"/>
          </a:xfrm>
          <a:prstGeom prst="straightConnector1">
            <a:avLst/>
          </a:prstGeom>
          <a:noFill/>
          <a:ln w="6345" cap="flat">
            <a:solidFill>
              <a:srgbClr val="5B9BD5"/>
            </a:solidFill>
            <a:prstDash val="solid"/>
            <a:miter/>
            <a:tailEnd type="arrow"/>
          </a:ln>
        </p:spPr>
      </p:cxnSp>
      <p:cxnSp>
        <p:nvCxnSpPr>
          <p:cNvPr id="13" name="Connector: Curved 31">
            <a:extLst>
              <a:ext uri="{FF2B5EF4-FFF2-40B4-BE49-F238E27FC236}">
                <a16:creationId xmlns:a16="http://schemas.microsoft.com/office/drawing/2014/main" id="{1BD15355-786D-8F1E-3956-1A19CDBAFBD8}"/>
              </a:ext>
            </a:extLst>
          </p:cNvPr>
          <p:cNvCxnSpPr>
            <a:stCxn id="6" idx="1"/>
            <a:endCxn id="7" idx="3"/>
          </p:cNvCxnSpPr>
          <p:nvPr/>
        </p:nvCxnSpPr>
        <p:spPr>
          <a:xfrm flipV="1">
            <a:off x="11408328" y="6367703"/>
            <a:ext cx="1678903" cy="2403866"/>
          </a:xfrm>
          <a:prstGeom prst="curvedConnector3">
            <a:avLst>
              <a:gd name="adj1" fmla="val 50000"/>
            </a:avLst>
          </a:prstGeom>
          <a:noFill/>
          <a:ln w="6345" cap="flat">
            <a:solidFill>
              <a:srgbClr val="5B9BD5"/>
            </a:solidFill>
            <a:prstDash val="solid"/>
            <a:miter/>
            <a:tailEnd type="arrow"/>
          </a:ln>
        </p:spPr>
      </p:cxnSp>
      <p:sp>
        <p:nvSpPr>
          <p:cNvPr id="14" name="Content Placeholder 1">
            <a:extLst>
              <a:ext uri="{FF2B5EF4-FFF2-40B4-BE49-F238E27FC236}">
                <a16:creationId xmlns:a16="http://schemas.microsoft.com/office/drawing/2014/main" id="{45550471-B221-A62D-58B4-A76073168D14}"/>
              </a:ext>
            </a:extLst>
          </p:cNvPr>
          <p:cNvSpPr txBox="1"/>
          <p:nvPr/>
        </p:nvSpPr>
        <p:spPr>
          <a:xfrm>
            <a:off x="2096463" y="10332564"/>
            <a:ext cx="9034070" cy="337706"/>
          </a:xfrm>
          <a:prstGeom prst="rect">
            <a:avLst/>
          </a:prstGeom>
          <a:noFill/>
          <a:ln cap="flat">
            <a:noFill/>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600" b="0" i="1" u="none" strike="noStrike" kern="0" cap="none" spc="0" baseline="0">
                <a:solidFill>
                  <a:srgbClr val="002060"/>
                </a:solidFill>
                <a:uFillTx/>
                <a:latin typeface="Ubuntu-Light"/>
                <a:cs typeface="Ubuntu-Light"/>
              </a:rPr>
              <a:t>Source: Hahn and Truman. Education Improves Public Health and Promotes Health Equity. 2015</a:t>
            </a:r>
            <a:endParaRPr lang="en-GB" sz="1600" b="0" i="0" u="none" strike="noStrike" kern="0" cap="none" spc="0" baseline="0">
              <a:solidFill>
                <a:srgbClr val="002060"/>
              </a:solidFill>
              <a:uFillTx/>
              <a:latin typeface="Ubuntu-Light"/>
              <a:cs typeface="Ubuntu-Light"/>
            </a:endParaRPr>
          </a:p>
        </p:txBody>
      </p:sp>
      <p:sp>
        <p:nvSpPr>
          <p:cNvPr id="15" name="object 4">
            <a:extLst>
              <a:ext uri="{FF2B5EF4-FFF2-40B4-BE49-F238E27FC236}">
                <a16:creationId xmlns:a16="http://schemas.microsoft.com/office/drawing/2014/main" id="{2C2F1042-3DE7-1423-77A4-F6E06672FBC7}"/>
              </a:ext>
            </a:extLst>
          </p:cNvPr>
          <p:cNvSpPr txBox="1"/>
          <p:nvPr/>
        </p:nvSpPr>
        <p:spPr>
          <a:xfrm>
            <a:off x="510847" y="10390162"/>
            <a:ext cx="1418591" cy="189866"/>
          </a:xfrm>
          <a:prstGeom prst="rect">
            <a:avLst/>
          </a:prstGeom>
          <a:noFill/>
          <a:ln cap="flat">
            <a:noFill/>
          </a:ln>
        </p:spPr>
        <p:txBody>
          <a:bodyPr vert="horz" wrap="square" lIns="0" tIns="3172" rIns="0" bIns="0" anchor="t" anchorCtr="0" compatLnSpc="1">
            <a:spAutoFit/>
          </a:bodyPr>
          <a:lstStyle/>
          <a:p>
            <a:pPr marL="12701" marR="0" lvl="0" indent="0" algn="l" defTabSz="914400" rtl="0" fontAlgn="auto" hangingPunct="1">
              <a:lnSpc>
                <a:spcPct val="100000"/>
              </a:lnSpc>
              <a:spcBef>
                <a:spcPts val="25"/>
              </a:spcBef>
              <a:spcAft>
                <a:spcPts val="0"/>
              </a:spcAft>
              <a:buNone/>
              <a:tabLst/>
              <a:defRPr sz="1800" b="0" i="0" u="none" strike="noStrike" kern="0" cap="none" spc="0" baseline="0">
                <a:solidFill>
                  <a:srgbClr val="000000"/>
                </a:solidFill>
                <a:uFillTx/>
              </a:defRPr>
            </a:pPr>
            <a:r>
              <a:rPr lang="en-GB" sz="1150" b="1" i="0" u="none" strike="noStrike" kern="0" cap="none" spc="0" baseline="0">
                <a:solidFill>
                  <a:srgbClr val="315083"/>
                </a:solidFill>
                <a:uFillTx/>
                <a:latin typeface="Ubuntu"/>
                <a:cs typeface="Ubuntu"/>
              </a:rPr>
              <a:t>Public</a:t>
            </a:r>
            <a:r>
              <a:rPr lang="en-GB" sz="1150" b="1" i="0" u="none" strike="noStrike" kern="0" cap="none" spc="-10" baseline="0">
                <a:solidFill>
                  <a:srgbClr val="315083"/>
                </a:solidFill>
                <a:uFillTx/>
                <a:latin typeface="Ubuntu"/>
                <a:cs typeface="Ubuntu"/>
              </a:rPr>
              <a:t> </a:t>
            </a:r>
            <a:r>
              <a:rPr lang="en-GB" sz="1150" b="1" i="0" u="none" strike="noStrike" kern="0" cap="none" spc="0" baseline="0">
                <a:solidFill>
                  <a:srgbClr val="315083"/>
                </a:solidFill>
                <a:uFillTx/>
                <a:latin typeface="Ubuntu"/>
                <a:cs typeface="Ubuntu"/>
              </a:rPr>
              <a:t>Health </a:t>
            </a:r>
            <a:r>
              <a:rPr lang="en-GB" sz="1150" b="1" i="0" u="none" strike="noStrike" kern="0" cap="none" spc="-10" baseline="0">
                <a:solidFill>
                  <a:srgbClr val="315083"/>
                </a:solidFill>
                <a:uFillTx/>
                <a:latin typeface="Ubuntu"/>
                <a:cs typeface="Ubuntu"/>
              </a:rPr>
              <a:t>Wales</a:t>
            </a:r>
            <a:endParaRPr lang="en-GB" sz="1150" b="0" i="0" u="none" strike="noStrike" kern="0" cap="none" spc="0" baseline="0">
              <a:solidFill>
                <a:srgbClr val="000000"/>
              </a:solidFill>
              <a:uFillTx/>
              <a:latin typeface="Ubuntu"/>
              <a:cs typeface="Ubuntu"/>
            </a:endParaRPr>
          </a:p>
        </p:txBody>
      </p:sp>
      <p:sp>
        <p:nvSpPr>
          <p:cNvPr id="16" name="object 9">
            <a:extLst>
              <a:ext uri="{FF2B5EF4-FFF2-40B4-BE49-F238E27FC236}">
                <a16:creationId xmlns:a16="http://schemas.microsoft.com/office/drawing/2014/main" id="{50E3BC80-4518-5BC9-2E1B-900C16B44724}"/>
              </a:ext>
            </a:extLst>
          </p:cNvPr>
          <p:cNvSpPr txBox="1"/>
          <p:nvPr/>
        </p:nvSpPr>
        <p:spPr>
          <a:xfrm>
            <a:off x="19459190" y="10390162"/>
            <a:ext cx="172721" cy="189866"/>
          </a:xfrm>
          <a:prstGeom prst="rect">
            <a:avLst/>
          </a:prstGeom>
          <a:noFill/>
          <a:ln cap="flat">
            <a:noFill/>
          </a:ln>
        </p:spPr>
        <p:txBody>
          <a:bodyPr vert="horz" wrap="square" lIns="0" tIns="3172" rIns="0" bIns="0" anchor="t" anchorCtr="0" compatLnSpc="1">
            <a:spAutoFit/>
          </a:bodyPr>
          <a:lstStyle/>
          <a:p>
            <a:pPr marL="38103" marR="0" lvl="0" indent="0" algn="l" defTabSz="914400" rtl="0" fontAlgn="auto" hangingPunct="1">
              <a:lnSpc>
                <a:spcPct val="100000"/>
              </a:lnSpc>
              <a:spcBef>
                <a:spcPts val="25"/>
              </a:spcBef>
              <a:spcAft>
                <a:spcPts val="0"/>
              </a:spcAft>
              <a:buNone/>
              <a:tabLst/>
              <a:defRPr sz="1800" b="0" i="0" u="none" strike="noStrike" kern="0" cap="none" spc="0" baseline="0">
                <a:solidFill>
                  <a:srgbClr val="000000"/>
                </a:solidFill>
                <a:uFillTx/>
              </a:defRPr>
            </a:pPr>
            <a:fld id="{CF3A16A5-F614-4BED-A8E2-34FAB17A3D73}" type="slidenum">
              <a:rPr/>
              <a:t>9</a:t>
            </a:fld>
            <a:endParaRPr lang="en-GB" sz="1150" b="1" i="0" u="none" strike="noStrike" kern="0" cap="none" spc="0" baseline="0">
              <a:solidFill>
                <a:srgbClr val="315083"/>
              </a:solidFill>
              <a:uFillTx/>
              <a:latin typeface="Ubuntu"/>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PHW Brand 2023">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1989</TotalTime>
  <Words>2876</Words>
  <Application>Microsoft Office PowerPoint</Application>
  <PresentationFormat>Custom</PresentationFormat>
  <Paragraphs>405</Paragraphs>
  <Slides>22</Slides>
  <Notes>17</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Ubuntu</vt:lpstr>
      <vt:lpstr>Ubuntu-Light</vt:lpstr>
      <vt:lpstr>Verdana</vt:lpstr>
      <vt:lpstr>PHW Brand 2023</vt:lpstr>
      <vt:lpstr>A participatory systems mapping approach to exploring education achievement in Wales – a reflection on theory and practice</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Gweithio gyda'n gilydd  i greu Cymru iachach  Working together for a healthier Wales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cover</dc:title>
  <dc:creator>Laurie Martin  (Public Health Wales - No. 2 Capital Quarter)</dc:creator>
  <cp:lastModifiedBy>Cathrine Winding (Public Health Wales - No. 2 Capital Quarter)</cp:lastModifiedBy>
  <cp:revision>79</cp:revision>
  <dcterms:created xsi:type="dcterms:W3CDTF">2023-05-26T14:56:53Z</dcterms:created>
  <dcterms:modified xsi:type="dcterms:W3CDTF">2024-02-29T13:47:06Z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2023-05-26T00:00:00Z</vt:filetime>
  </property>
  <property fmtid="{D5CDD505-2E9C-101B-9397-08002B2CF9AE}" pid="3" name="Creator">
    <vt:lpwstr>Adobe InDesign 18.2 (Macintosh)</vt:lpwstr>
  </property>
  <property fmtid="{D5CDD505-2E9C-101B-9397-08002B2CF9AE}" pid="4" name="LastSaved">
    <vt:filetime>2023-05-26T00:00:00Z</vt:filetime>
  </property>
  <property fmtid="{D5CDD505-2E9C-101B-9397-08002B2CF9AE}" pid="5" name="Producer">
    <vt:lpwstr>Adobe PDF Library 17.0</vt:lpwstr>
  </property>
  <property fmtid="{D5CDD505-2E9C-101B-9397-08002B2CF9AE}" pid="6" name="ContentTypeId">
    <vt:lpwstr>0x010100FE862E6E60497C4680C5AB25B02F4E10</vt:lpwstr>
  </property>
  <property fmtid="{D5CDD505-2E9C-101B-9397-08002B2CF9AE}" pid="7" name="MediaServiceImageTags">
    <vt:lpwstr/>
  </property>
</Properties>
</file>